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Amatic SC"/>
      <p:regular r:id="rId63"/>
      <p:bold r:id="rId64"/>
    </p:embeddedFont>
    <p:embeddedFont>
      <p:font typeface="Jost"/>
      <p:regular r:id="rId65"/>
      <p:bold r:id="rId66"/>
      <p:italic r:id="rId67"/>
      <p:boldItalic r:id="rId68"/>
    </p:embeddedFont>
    <p:embeddedFont>
      <p:font typeface="Jost SemiBold"/>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22387AE-F192-4A80-BB07-34641FD321E3}">
  <a:tblStyle styleId="{C22387AE-F192-4A80-BB07-34641FD321E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schemas.openxmlformats.org/officeDocument/2006/relationships/font" Target="fonts/JostSemiBold-bol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JostSemiBold-italic.fntdata"/><Relationship Id="rId70" Type="http://schemas.openxmlformats.org/officeDocument/2006/relationships/font" Target="fonts/JostS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4.xml"/><Relationship Id="rId64" Type="http://schemas.openxmlformats.org/officeDocument/2006/relationships/font" Target="fonts/AmaticSC-bold.fntdata"/><Relationship Id="rId63" Type="http://schemas.openxmlformats.org/officeDocument/2006/relationships/font" Target="fonts/AmaticSC-regular.fntdata"/><Relationship Id="rId22" Type="http://schemas.openxmlformats.org/officeDocument/2006/relationships/slide" Target="slides/slide16.xml"/><Relationship Id="rId66" Type="http://schemas.openxmlformats.org/officeDocument/2006/relationships/font" Target="fonts/Jost-bold.fntdata"/><Relationship Id="rId21" Type="http://schemas.openxmlformats.org/officeDocument/2006/relationships/slide" Target="slides/slide15.xml"/><Relationship Id="rId65" Type="http://schemas.openxmlformats.org/officeDocument/2006/relationships/font" Target="fonts/Jost-regular.fntdata"/><Relationship Id="rId24" Type="http://schemas.openxmlformats.org/officeDocument/2006/relationships/slide" Target="slides/slide18.xml"/><Relationship Id="rId68" Type="http://schemas.openxmlformats.org/officeDocument/2006/relationships/font" Target="fonts/Jost-boldItalic.fntdata"/><Relationship Id="rId23" Type="http://schemas.openxmlformats.org/officeDocument/2006/relationships/slide" Target="slides/slide17.xml"/><Relationship Id="rId67" Type="http://schemas.openxmlformats.org/officeDocument/2006/relationships/font" Target="fonts/Jost-italic.fntdata"/><Relationship Id="rId60" Type="http://schemas.openxmlformats.org/officeDocument/2006/relationships/font" Target="fonts/RobotoMedium-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JostS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italic.fntdata"/><Relationship Id="rId12" Type="http://schemas.openxmlformats.org/officeDocument/2006/relationships/slide" Target="slides/slide6.xml"/><Relationship Id="rId56" Type="http://schemas.openxmlformats.org/officeDocument/2006/relationships/font" Target="fonts/ProximaNova-bold.fntdata"/><Relationship Id="rId15" Type="http://schemas.openxmlformats.org/officeDocument/2006/relationships/slide" Target="slides/slide9.xml"/><Relationship Id="rId59" Type="http://schemas.openxmlformats.org/officeDocument/2006/relationships/font" Target="fonts/RobotoMedium-regular.fntdata"/><Relationship Id="rId14" Type="http://schemas.openxmlformats.org/officeDocument/2006/relationships/slide" Target="slides/slide8.xml"/><Relationship Id="rId58"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299010c487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299010c487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299010c487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1299010c487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299010c487_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299010c487_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299010c487_3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299010c487_3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299010c487_3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1299010c487_3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299010c487_3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299010c487_3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299010c487_3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299010c487_3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299010c487_3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299010c487_3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299010c487_3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299010c487_3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299010c487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299010c487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99010c487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299010c487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299010c487_3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299010c487_3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1299010c487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1299010c487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1528a7f0ef671a5_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1528a7f0ef671a5_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1271ee28a71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1271ee28a71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1299010c487_3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1299010c487_3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1299010c487_3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1299010c487_3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299010c487_3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299010c487_3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1271ee28a71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1271ee28a71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271ee28a71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271ee28a71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1528a7f0ef671a5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1528a7f0ef671a5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271ee28a7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271ee28a7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1528a7f0ef671a5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1528a7f0ef671a5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1271ee28a71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1271ee28a71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1271ee28a71_7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1271ee28a71_7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1271ee28a71_7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1271ee28a71_7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1271ee28a71_7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1271ee28a71_7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1271ee28a71_7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1271ee28a71_7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1271ee28a71_7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1271ee28a71_7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0" name="Shape 7460"/>
        <p:cNvGrpSpPr/>
        <p:nvPr/>
      </p:nvGrpSpPr>
      <p:grpSpPr>
        <a:xfrm>
          <a:off x="0" y="0"/>
          <a:ext cx="0" cy="0"/>
          <a:chOff x="0" y="0"/>
          <a:chExt cx="0" cy="0"/>
        </a:xfrm>
      </p:grpSpPr>
      <p:sp>
        <p:nvSpPr>
          <p:cNvPr id="7461" name="Google Shape;7461;g1271ee28a71_7_6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2" name="Google Shape;7462;g1271ee28a71_7_6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7" name="Shape 7887"/>
        <p:cNvGrpSpPr/>
        <p:nvPr/>
      </p:nvGrpSpPr>
      <p:grpSpPr>
        <a:xfrm>
          <a:off x="0" y="0"/>
          <a:ext cx="0" cy="0"/>
          <a:chOff x="0" y="0"/>
          <a:chExt cx="0" cy="0"/>
        </a:xfrm>
      </p:grpSpPr>
      <p:sp>
        <p:nvSpPr>
          <p:cNvPr id="7888" name="Google Shape;7888;g1271ee28a71_7_6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9" name="Google Shape;7889;g1271ee28a71_7_6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0" name="Shape 8050"/>
        <p:cNvGrpSpPr/>
        <p:nvPr/>
      </p:nvGrpSpPr>
      <p:grpSpPr>
        <a:xfrm>
          <a:off x="0" y="0"/>
          <a:ext cx="0" cy="0"/>
          <a:chOff x="0" y="0"/>
          <a:chExt cx="0" cy="0"/>
        </a:xfrm>
      </p:grpSpPr>
      <p:sp>
        <p:nvSpPr>
          <p:cNvPr id="8051" name="Google Shape;8051;g1271ee28a71_7_6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2" name="Google Shape;8052;g1271ee28a71_7_6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299010c487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299010c487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2" name="Shape 8452"/>
        <p:cNvGrpSpPr/>
        <p:nvPr/>
      </p:nvGrpSpPr>
      <p:grpSpPr>
        <a:xfrm>
          <a:off x="0" y="0"/>
          <a:ext cx="0" cy="0"/>
          <a:chOff x="0" y="0"/>
          <a:chExt cx="0" cy="0"/>
        </a:xfrm>
      </p:grpSpPr>
      <p:sp>
        <p:nvSpPr>
          <p:cNvPr id="8453" name="Google Shape;8453;g1271ee28a71_7_7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4" name="Google Shape;8454;g1271ee28a71_7_7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3" name="Shape 8823"/>
        <p:cNvGrpSpPr/>
        <p:nvPr/>
      </p:nvGrpSpPr>
      <p:grpSpPr>
        <a:xfrm>
          <a:off x="0" y="0"/>
          <a:ext cx="0" cy="0"/>
          <a:chOff x="0" y="0"/>
          <a:chExt cx="0" cy="0"/>
        </a:xfrm>
      </p:grpSpPr>
      <p:sp>
        <p:nvSpPr>
          <p:cNvPr id="8824" name="Google Shape;8824;g1271ee28a71_7_7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5" name="Google Shape;8825;g1271ee28a71_7_7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5" name="Shape 9125"/>
        <p:cNvGrpSpPr/>
        <p:nvPr/>
      </p:nvGrpSpPr>
      <p:grpSpPr>
        <a:xfrm>
          <a:off x="0" y="0"/>
          <a:ext cx="0" cy="0"/>
          <a:chOff x="0" y="0"/>
          <a:chExt cx="0" cy="0"/>
        </a:xfrm>
      </p:grpSpPr>
      <p:sp>
        <p:nvSpPr>
          <p:cNvPr id="9126" name="Google Shape;9126;g1271ee28a71_7_7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7" name="Google Shape;9127;g1271ee28a71_7_7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7" name="Shape 9417"/>
        <p:cNvGrpSpPr/>
        <p:nvPr/>
      </p:nvGrpSpPr>
      <p:grpSpPr>
        <a:xfrm>
          <a:off x="0" y="0"/>
          <a:ext cx="0" cy="0"/>
          <a:chOff x="0" y="0"/>
          <a:chExt cx="0" cy="0"/>
        </a:xfrm>
      </p:grpSpPr>
      <p:sp>
        <p:nvSpPr>
          <p:cNvPr id="9418" name="Google Shape;9418;g1271ee28a71_7_8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9" name="Google Shape;9419;g1271ee28a71_7_8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6" name="Shape 9776"/>
        <p:cNvGrpSpPr/>
        <p:nvPr/>
      </p:nvGrpSpPr>
      <p:grpSpPr>
        <a:xfrm>
          <a:off x="0" y="0"/>
          <a:ext cx="0" cy="0"/>
          <a:chOff x="0" y="0"/>
          <a:chExt cx="0" cy="0"/>
        </a:xfrm>
      </p:grpSpPr>
      <p:sp>
        <p:nvSpPr>
          <p:cNvPr id="9777" name="Google Shape;9777;g1271ee28a71_7_8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8" name="Google Shape;9778;g1271ee28a71_7_8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3" name="Shape 10193"/>
        <p:cNvGrpSpPr/>
        <p:nvPr/>
      </p:nvGrpSpPr>
      <p:grpSpPr>
        <a:xfrm>
          <a:off x="0" y="0"/>
          <a:ext cx="0" cy="0"/>
          <a:chOff x="0" y="0"/>
          <a:chExt cx="0" cy="0"/>
        </a:xfrm>
      </p:grpSpPr>
      <p:sp>
        <p:nvSpPr>
          <p:cNvPr id="10194" name="Google Shape;10194;g1271ee28a71_7_9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5" name="Google Shape;10195;g1271ee28a71_7_9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3" name="Shape 10533"/>
        <p:cNvGrpSpPr/>
        <p:nvPr/>
      </p:nvGrpSpPr>
      <p:grpSpPr>
        <a:xfrm>
          <a:off x="0" y="0"/>
          <a:ext cx="0" cy="0"/>
          <a:chOff x="0" y="0"/>
          <a:chExt cx="0" cy="0"/>
        </a:xfrm>
      </p:grpSpPr>
      <p:sp>
        <p:nvSpPr>
          <p:cNvPr id="10534" name="Google Shape;10534;g1271ee28a71_7_9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5" name="Google Shape;10535;g1271ee28a71_7_9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1" name="Shape 10721"/>
        <p:cNvGrpSpPr/>
        <p:nvPr/>
      </p:nvGrpSpPr>
      <p:grpSpPr>
        <a:xfrm>
          <a:off x="0" y="0"/>
          <a:ext cx="0" cy="0"/>
          <a:chOff x="0" y="0"/>
          <a:chExt cx="0" cy="0"/>
        </a:xfrm>
      </p:grpSpPr>
      <p:sp>
        <p:nvSpPr>
          <p:cNvPr id="10722" name="Google Shape;10722;g1271ee28a71_7_9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3" name="Google Shape;10723;g1271ee28a71_7_9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7" name="Shape 10967"/>
        <p:cNvGrpSpPr/>
        <p:nvPr/>
      </p:nvGrpSpPr>
      <p:grpSpPr>
        <a:xfrm>
          <a:off x="0" y="0"/>
          <a:ext cx="0" cy="0"/>
          <a:chOff x="0" y="0"/>
          <a:chExt cx="0" cy="0"/>
        </a:xfrm>
      </p:grpSpPr>
      <p:sp>
        <p:nvSpPr>
          <p:cNvPr id="10968" name="Google Shape;10968;g1271ee28a71_7_10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9" name="Google Shape;10969;g1271ee28a71_7_10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271ee28a71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271ee28a71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99010c487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99010c487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299010c487_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299010c487_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299010c487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299010c487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299010c487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299010c487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37800" y="-37350"/>
            <a:ext cx="9219600" cy="5218200"/>
            <a:chOff x="-37800" y="-37350"/>
            <a:chExt cx="9219600" cy="5218200"/>
          </a:xfrm>
        </p:grpSpPr>
        <p:pic>
          <p:nvPicPr>
            <p:cNvPr id="10" name="Google Shape;10;p2"/>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1" name="Google Shape;11;p2"/>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 name="Google Shape;12;p2"/>
          <p:cNvSpPr txBox="1"/>
          <p:nvPr>
            <p:ph type="ctrTitle"/>
          </p:nvPr>
        </p:nvSpPr>
        <p:spPr>
          <a:xfrm>
            <a:off x="714175" y="969450"/>
            <a:ext cx="5351100" cy="2291700"/>
          </a:xfrm>
          <a:prstGeom prst="rect">
            <a:avLst/>
          </a:prstGeom>
        </p:spPr>
        <p:txBody>
          <a:bodyPr anchorCtr="0" anchor="t" bIns="0" lIns="0" spcFirstLastPara="1" rIns="0" wrap="square" tIns="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rot="-59659">
            <a:off x="713873" y="3647833"/>
            <a:ext cx="5238189" cy="526872"/>
          </a:xfrm>
          <a:prstGeom prst="rect">
            <a:avLst/>
          </a:prstGeom>
          <a:solidFill>
            <a:schemeClr val="accent1"/>
          </a:solidFill>
        </p:spPr>
        <p:txBody>
          <a:bodyPr anchorCtr="0" anchor="ctr" bIns="0" lIns="0" spcFirstLastPara="1" rIns="0" wrap="square" tIns="0">
            <a:noAutofit/>
          </a:bodyPr>
          <a:lstStyle>
            <a:lvl1pPr lvl="0" algn="ctr">
              <a:lnSpc>
                <a:spcPct val="100000"/>
              </a:lnSpc>
              <a:spcBef>
                <a:spcPts val="0"/>
              </a:spcBef>
              <a:spcAft>
                <a:spcPts val="0"/>
              </a:spcAft>
              <a:buSzPts val="2800"/>
              <a:buNone/>
              <a:defRPr sz="19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2"/>
          <p:cNvSpPr/>
          <p:nvPr/>
        </p:nvSpPr>
        <p:spPr>
          <a:xfrm>
            <a:off x="6805075" y="-153142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420800" y="1607225"/>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 name="Shape 75"/>
        <p:cNvGrpSpPr/>
        <p:nvPr/>
      </p:nvGrpSpPr>
      <p:grpSpPr>
        <a:xfrm>
          <a:off x="0" y="0"/>
          <a:ext cx="0" cy="0"/>
          <a:chOff x="0" y="0"/>
          <a:chExt cx="0" cy="0"/>
        </a:xfrm>
      </p:grpSpPr>
      <p:grpSp>
        <p:nvGrpSpPr>
          <p:cNvPr id="76" name="Google Shape;76;p11"/>
          <p:cNvGrpSpPr/>
          <p:nvPr/>
        </p:nvGrpSpPr>
        <p:grpSpPr>
          <a:xfrm flipH="1">
            <a:off x="-37800" y="-37350"/>
            <a:ext cx="9219600" cy="5218200"/>
            <a:chOff x="-37800" y="-37350"/>
            <a:chExt cx="9219600" cy="5218200"/>
          </a:xfrm>
        </p:grpSpPr>
        <p:pic>
          <p:nvPicPr>
            <p:cNvPr id="77" name="Google Shape;77;p11"/>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78" name="Google Shape;78;p11"/>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11"/>
          <p:cNvSpPr txBox="1"/>
          <p:nvPr>
            <p:ph hasCustomPrompt="1" type="title"/>
          </p:nvPr>
        </p:nvSpPr>
        <p:spPr>
          <a:xfrm>
            <a:off x="1375400" y="1337500"/>
            <a:ext cx="6393300" cy="1544400"/>
          </a:xfrm>
          <a:prstGeom prst="rect">
            <a:avLst/>
          </a:prstGeom>
        </p:spPr>
        <p:txBody>
          <a:bodyPr anchorCtr="0" anchor="t" bIns="0" lIns="0" spcFirstLastPara="1" rIns="0" wrap="square" tIns="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0" name="Google Shape;80;p11"/>
          <p:cNvSpPr txBox="1"/>
          <p:nvPr>
            <p:ph idx="1" type="subTitle"/>
          </p:nvPr>
        </p:nvSpPr>
        <p:spPr>
          <a:xfrm rot="-12251">
            <a:off x="2004409" y="3171251"/>
            <a:ext cx="5135133" cy="346501"/>
          </a:xfrm>
          <a:prstGeom prst="rect">
            <a:avLst/>
          </a:prstGeom>
          <a:solidFill>
            <a:schemeClr val="dk1"/>
          </a:solidFill>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1600"/>
              <a:buNone/>
              <a:defRPr sz="1800">
                <a:solidFill>
                  <a:schemeClr val="accent2"/>
                </a:solidFill>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81" name="Google Shape;81;p11"/>
          <p:cNvSpPr/>
          <p:nvPr/>
        </p:nvSpPr>
        <p:spPr>
          <a:xfrm flipH="1">
            <a:off x="-1294375" y="-17081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flipH="1">
            <a:off x="4887100" y="1535800"/>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4" name="Shape 84"/>
        <p:cNvGrpSpPr/>
        <p:nvPr/>
      </p:nvGrpSpPr>
      <p:grpSpPr>
        <a:xfrm>
          <a:off x="0" y="0"/>
          <a:ext cx="0" cy="0"/>
          <a:chOff x="0" y="0"/>
          <a:chExt cx="0" cy="0"/>
        </a:xfrm>
      </p:grpSpPr>
      <p:grpSp>
        <p:nvGrpSpPr>
          <p:cNvPr id="85" name="Google Shape;85;p13"/>
          <p:cNvGrpSpPr/>
          <p:nvPr/>
        </p:nvGrpSpPr>
        <p:grpSpPr>
          <a:xfrm>
            <a:off x="-37800" y="-37350"/>
            <a:ext cx="9219600" cy="5218200"/>
            <a:chOff x="-37800" y="-37350"/>
            <a:chExt cx="9219600" cy="5218200"/>
          </a:xfrm>
        </p:grpSpPr>
        <p:pic>
          <p:nvPicPr>
            <p:cNvPr id="86" name="Google Shape;86;p13"/>
            <p:cNvPicPr preferRelativeResize="0"/>
            <p:nvPr/>
          </p:nvPicPr>
          <p:blipFill>
            <a:blip r:embed="rId2">
              <a:alphaModFix amt="47000"/>
            </a:blip>
            <a:stretch>
              <a:fillRect/>
            </a:stretch>
          </p:blipFill>
          <p:spPr>
            <a:xfrm flipH="1">
              <a:off x="0" y="2381"/>
              <a:ext cx="9144000" cy="5138738"/>
            </a:xfrm>
            <a:prstGeom prst="rect">
              <a:avLst/>
            </a:prstGeom>
            <a:noFill/>
            <a:ln>
              <a:noFill/>
            </a:ln>
          </p:spPr>
        </p:pic>
        <p:sp>
          <p:nvSpPr>
            <p:cNvPr id="87" name="Google Shape;87;p13"/>
            <p:cNvSpPr/>
            <p:nvPr/>
          </p:nvSpPr>
          <p:spPr>
            <a:xfrm flipH="1" rot="10800000">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13"/>
          <p:cNvSpPr txBox="1"/>
          <p:nvPr>
            <p:ph hasCustomPrompt="1" idx="2" type="title"/>
          </p:nvPr>
        </p:nvSpPr>
        <p:spPr>
          <a:xfrm flipH="1" rot="-60218">
            <a:off x="718248" y="1822889"/>
            <a:ext cx="1661355" cy="488772"/>
          </a:xfrm>
          <a:prstGeom prst="rect">
            <a:avLst/>
          </a:prstGeom>
          <a:solidFill>
            <a:schemeClr val="dk1"/>
          </a:solidFill>
        </p:spPr>
        <p:txBody>
          <a:bodyPr anchorCtr="0" anchor="ctr" bIns="0" lIns="0" spcFirstLastPara="1" rIns="0" wrap="square" tIns="0">
            <a:noAutofit/>
          </a:bodyPr>
          <a:lstStyle>
            <a:lvl1pPr lvl="0" rtl="0" algn="ctr">
              <a:spcBef>
                <a:spcPts val="0"/>
              </a:spcBef>
              <a:spcAft>
                <a:spcPts val="0"/>
              </a:spcAft>
              <a:buSzPts val="2500"/>
              <a:buNone/>
              <a:defRPr b="1" sz="3000">
                <a:solidFill>
                  <a:schemeClr val="accent2"/>
                </a:solidFill>
                <a:latin typeface="Jost"/>
                <a:ea typeface="Jost"/>
                <a:cs typeface="Jost"/>
                <a:sym typeface="Jost"/>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90" name="Google Shape;90;p13"/>
          <p:cNvSpPr txBox="1"/>
          <p:nvPr>
            <p:ph idx="1" type="subTitle"/>
          </p:nvPr>
        </p:nvSpPr>
        <p:spPr>
          <a:xfrm>
            <a:off x="731425" y="3238975"/>
            <a:ext cx="16350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91" name="Google Shape;91;p13"/>
          <p:cNvSpPr txBox="1"/>
          <p:nvPr>
            <p:ph idx="3" type="subTitle"/>
          </p:nvPr>
        </p:nvSpPr>
        <p:spPr>
          <a:xfrm>
            <a:off x="731425" y="2486675"/>
            <a:ext cx="1635000" cy="6108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92" name="Google Shape;92;p13"/>
          <p:cNvSpPr txBox="1"/>
          <p:nvPr>
            <p:ph idx="4" type="subTitle"/>
          </p:nvPr>
        </p:nvSpPr>
        <p:spPr>
          <a:xfrm>
            <a:off x="2746808" y="3238975"/>
            <a:ext cx="16350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93" name="Google Shape;93;p13"/>
          <p:cNvSpPr txBox="1"/>
          <p:nvPr>
            <p:ph idx="5" type="subTitle"/>
          </p:nvPr>
        </p:nvSpPr>
        <p:spPr>
          <a:xfrm>
            <a:off x="2746410" y="2486675"/>
            <a:ext cx="1635000" cy="6108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94" name="Google Shape;94;p13"/>
          <p:cNvSpPr txBox="1"/>
          <p:nvPr>
            <p:ph idx="6" type="subTitle"/>
          </p:nvPr>
        </p:nvSpPr>
        <p:spPr>
          <a:xfrm>
            <a:off x="4762192" y="3238975"/>
            <a:ext cx="16350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95" name="Google Shape;95;p13"/>
          <p:cNvSpPr txBox="1"/>
          <p:nvPr>
            <p:ph idx="7" type="subTitle"/>
          </p:nvPr>
        </p:nvSpPr>
        <p:spPr>
          <a:xfrm>
            <a:off x="4761993" y="2486675"/>
            <a:ext cx="1635000" cy="6108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96" name="Google Shape;96;p13"/>
          <p:cNvSpPr txBox="1"/>
          <p:nvPr>
            <p:ph idx="8" type="subTitle"/>
          </p:nvPr>
        </p:nvSpPr>
        <p:spPr>
          <a:xfrm>
            <a:off x="6777575" y="3238975"/>
            <a:ext cx="16350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97" name="Google Shape;97;p13"/>
          <p:cNvSpPr txBox="1"/>
          <p:nvPr>
            <p:ph idx="9" type="subTitle"/>
          </p:nvPr>
        </p:nvSpPr>
        <p:spPr>
          <a:xfrm>
            <a:off x="6777575" y="2486675"/>
            <a:ext cx="1635000" cy="6108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98" name="Google Shape;98;p13"/>
          <p:cNvSpPr txBox="1"/>
          <p:nvPr>
            <p:ph hasCustomPrompt="1" idx="13" type="title"/>
          </p:nvPr>
        </p:nvSpPr>
        <p:spPr>
          <a:xfrm rot="60218">
            <a:off x="2733631" y="1822889"/>
            <a:ext cx="1661355" cy="488772"/>
          </a:xfrm>
          <a:prstGeom prst="rect">
            <a:avLst/>
          </a:prstGeom>
          <a:solidFill>
            <a:schemeClr val="dk2"/>
          </a:solidFill>
        </p:spPr>
        <p:txBody>
          <a:bodyPr anchorCtr="0" anchor="ctr" bIns="0" lIns="0" spcFirstLastPara="1" rIns="0" wrap="square" tIns="0">
            <a:noAutofit/>
          </a:bodyPr>
          <a:lstStyle>
            <a:lvl1pPr lvl="0" rtl="0" algn="ctr">
              <a:spcBef>
                <a:spcPts val="0"/>
              </a:spcBef>
              <a:spcAft>
                <a:spcPts val="0"/>
              </a:spcAft>
              <a:buSzPts val="2500"/>
              <a:buNone/>
              <a:defRPr b="1" sz="3000">
                <a:solidFill>
                  <a:schemeClr val="accent2"/>
                </a:solidFill>
                <a:latin typeface="Jost"/>
                <a:ea typeface="Jost"/>
                <a:cs typeface="Jost"/>
                <a:sym typeface="Jost"/>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99" name="Google Shape;99;p13"/>
          <p:cNvSpPr txBox="1"/>
          <p:nvPr>
            <p:ph hasCustomPrompt="1" idx="14" type="title"/>
          </p:nvPr>
        </p:nvSpPr>
        <p:spPr>
          <a:xfrm flipH="1" rot="-60218">
            <a:off x="4749014" y="1822889"/>
            <a:ext cx="1661355" cy="488772"/>
          </a:xfrm>
          <a:prstGeom prst="rect">
            <a:avLst/>
          </a:prstGeom>
          <a:solidFill>
            <a:schemeClr val="lt1"/>
          </a:solidFill>
        </p:spPr>
        <p:txBody>
          <a:bodyPr anchorCtr="0" anchor="ctr" bIns="0" lIns="0" spcFirstLastPara="1" rIns="0" wrap="square" tIns="0">
            <a:noAutofit/>
          </a:bodyPr>
          <a:lstStyle>
            <a:lvl1pPr lvl="0" rtl="0" algn="ctr">
              <a:spcBef>
                <a:spcPts val="0"/>
              </a:spcBef>
              <a:spcAft>
                <a:spcPts val="0"/>
              </a:spcAft>
              <a:buSzPts val="2500"/>
              <a:buNone/>
              <a:defRPr b="1" sz="3000">
                <a:latin typeface="Jost"/>
                <a:ea typeface="Jost"/>
                <a:cs typeface="Jost"/>
                <a:sym typeface="Jost"/>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00" name="Google Shape;100;p13"/>
          <p:cNvSpPr txBox="1"/>
          <p:nvPr>
            <p:ph hasCustomPrompt="1" idx="15" type="title"/>
          </p:nvPr>
        </p:nvSpPr>
        <p:spPr>
          <a:xfrm rot="60218">
            <a:off x="6764398" y="1822889"/>
            <a:ext cx="1661355" cy="488772"/>
          </a:xfrm>
          <a:prstGeom prst="rect">
            <a:avLst/>
          </a:prstGeom>
          <a:solidFill>
            <a:schemeClr val="lt2"/>
          </a:solidFill>
        </p:spPr>
        <p:txBody>
          <a:bodyPr anchorCtr="0" anchor="ctr" bIns="0" lIns="0" spcFirstLastPara="1" rIns="0" wrap="square" tIns="0">
            <a:noAutofit/>
          </a:bodyPr>
          <a:lstStyle>
            <a:lvl1pPr lvl="0" rtl="0" algn="ctr">
              <a:spcBef>
                <a:spcPts val="0"/>
              </a:spcBef>
              <a:spcAft>
                <a:spcPts val="0"/>
              </a:spcAft>
              <a:buSzPts val="2500"/>
              <a:buNone/>
              <a:defRPr b="1" sz="3000">
                <a:solidFill>
                  <a:schemeClr val="accent2"/>
                </a:solidFill>
                <a:latin typeface="Jost"/>
                <a:ea typeface="Jost"/>
                <a:cs typeface="Jost"/>
                <a:sym typeface="Jost"/>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01" name="Google Shape;101;p13"/>
          <p:cNvSpPr/>
          <p:nvPr/>
        </p:nvSpPr>
        <p:spPr>
          <a:xfrm>
            <a:off x="-2186450" y="2657200"/>
            <a:ext cx="4713000" cy="47130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6185400" y="-3178425"/>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03" name="Shape 103"/>
        <p:cNvGrpSpPr/>
        <p:nvPr/>
      </p:nvGrpSpPr>
      <p:grpSpPr>
        <a:xfrm>
          <a:off x="0" y="0"/>
          <a:ext cx="0" cy="0"/>
          <a:chOff x="0" y="0"/>
          <a:chExt cx="0" cy="0"/>
        </a:xfrm>
      </p:grpSpPr>
      <p:grpSp>
        <p:nvGrpSpPr>
          <p:cNvPr id="104" name="Google Shape;104;p14"/>
          <p:cNvGrpSpPr/>
          <p:nvPr/>
        </p:nvGrpSpPr>
        <p:grpSpPr>
          <a:xfrm flipH="1" rot="10800000">
            <a:off x="-37800" y="-37350"/>
            <a:ext cx="9219600" cy="5218200"/>
            <a:chOff x="-37800" y="-37350"/>
            <a:chExt cx="9219600" cy="5218200"/>
          </a:xfrm>
        </p:grpSpPr>
        <p:pic>
          <p:nvPicPr>
            <p:cNvPr id="105" name="Google Shape;105;p14"/>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06" name="Google Shape;106;p14"/>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4"/>
          <p:cNvSpPr txBox="1"/>
          <p:nvPr>
            <p:ph type="title"/>
          </p:nvPr>
        </p:nvSpPr>
        <p:spPr>
          <a:xfrm rot="-22923">
            <a:off x="2524745" y="3093049"/>
            <a:ext cx="4094191" cy="364218"/>
          </a:xfrm>
          <a:prstGeom prst="rect">
            <a:avLst/>
          </a:prstGeom>
          <a:solidFill>
            <a:schemeClr val="dk1"/>
          </a:solidFill>
        </p:spPr>
        <p:txBody>
          <a:bodyPr anchorCtr="0" anchor="ctr" bIns="0" lIns="0" spcFirstLastPara="1" rIns="0" wrap="square" tIns="0">
            <a:noAutofit/>
          </a:bodyPr>
          <a:lstStyle>
            <a:lvl1pPr lvl="0" rtl="0" algn="ctr">
              <a:lnSpc>
                <a:spcPct val="100000"/>
              </a:lnSpc>
              <a:spcBef>
                <a:spcPts val="0"/>
              </a:spcBef>
              <a:spcAft>
                <a:spcPts val="0"/>
              </a:spcAft>
              <a:buSzPts val="4200"/>
              <a:buNone/>
              <a:defRPr sz="2000">
                <a:solidFill>
                  <a:schemeClr val="accent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8" name="Google Shape;108;p14"/>
          <p:cNvSpPr txBox="1"/>
          <p:nvPr>
            <p:ph idx="1" type="subTitle"/>
          </p:nvPr>
        </p:nvSpPr>
        <p:spPr>
          <a:xfrm>
            <a:off x="1978050" y="1672592"/>
            <a:ext cx="5187900" cy="1260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sz="25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9" name="Google Shape;109;p14"/>
          <p:cNvSpPr/>
          <p:nvPr/>
        </p:nvSpPr>
        <p:spPr>
          <a:xfrm flipH="1" rot="10800000">
            <a:off x="6925300" y="298170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flipH="1" rot="10800000">
            <a:off x="-2020675" y="-3026750"/>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111" name="Shape 111"/>
        <p:cNvGrpSpPr/>
        <p:nvPr/>
      </p:nvGrpSpPr>
      <p:grpSpPr>
        <a:xfrm>
          <a:off x="0" y="0"/>
          <a:ext cx="0" cy="0"/>
          <a:chOff x="0" y="0"/>
          <a:chExt cx="0" cy="0"/>
        </a:xfrm>
      </p:grpSpPr>
      <p:grpSp>
        <p:nvGrpSpPr>
          <p:cNvPr id="112" name="Google Shape;112;p15"/>
          <p:cNvGrpSpPr/>
          <p:nvPr/>
        </p:nvGrpSpPr>
        <p:grpSpPr>
          <a:xfrm>
            <a:off x="-37800" y="-37350"/>
            <a:ext cx="9219600" cy="5218200"/>
            <a:chOff x="-37800" y="-37350"/>
            <a:chExt cx="9219600" cy="5218200"/>
          </a:xfrm>
        </p:grpSpPr>
        <p:pic>
          <p:nvPicPr>
            <p:cNvPr id="113" name="Google Shape;113;p15"/>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14" name="Google Shape;114;p15"/>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5"/>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6" name="Google Shape;116;p15"/>
          <p:cNvSpPr/>
          <p:nvPr/>
        </p:nvSpPr>
        <p:spPr>
          <a:xfrm flipH="1" rot="10800000">
            <a:off x="-2562600" y="1166025"/>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flipH="1" rot="10800000">
            <a:off x="7321150" y="-154157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_1">
    <p:spTree>
      <p:nvGrpSpPr>
        <p:cNvPr id="118" name="Shape 118"/>
        <p:cNvGrpSpPr/>
        <p:nvPr/>
      </p:nvGrpSpPr>
      <p:grpSpPr>
        <a:xfrm>
          <a:off x="0" y="0"/>
          <a:ext cx="0" cy="0"/>
          <a:chOff x="0" y="0"/>
          <a:chExt cx="0" cy="0"/>
        </a:xfrm>
      </p:grpSpPr>
      <p:grpSp>
        <p:nvGrpSpPr>
          <p:cNvPr id="119" name="Google Shape;119;p16"/>
          <p:cNvGrpSpPr/>
          <p:nvPr/>
        </p:nvGrpSpPr>
        <p:grpSpPr>
          <a:xfrm rot="10800000">
            <a:off x="-37800" y="-37350"/>
            <a:ext cx="9219600" cy="5218200"/>
            <a:chOff x="-37800" y="-37350"/>
            <a:chExt cx="9219600" cy="5218200"/>
          </a:xfrm>
        </p:grpSpPr>
        <p:pic>
          <p:nvPicPr>
            <p:cNvPr id="120" name="Google Shape;120;p16"/>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21" name="Google Shape;121;p16"/>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6"/>
          <p:cNvSpPr/>
          <p:nvPr/>
        </p:nvSpPr>
        <p:spPr>
          <a:xfrm flipH="1">
            <a:off x="4722800" y="-26484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flipH="1">
            <a:off x="-2052675" y="31932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25" name="Shape 125"/>
        <p:cNvGrpSpPr/>
        <p:nvPr/>
      </p:nvGrpSpPr>
      <p:grpSpPr>
        <a:xfrm>
          <a:off x="0" y="0"/>
          <a:ext cx="0" cy="0"/>
          <a:chOff x="0" y="0"/>
          <a:chExt cx="0" cy="0"/>
        </a:xfrm>
      </p:grpSpPr>
      <p:grpSp>
        <p:nvGrpSpPr>
          <p:cNvPr id="126" name="Google Shape;126;p17"/>
          <p:cNvGrpSpPr/>
          <p:nvPr/>
        </p:nvGrpSpPr>
        <p:grpSpPr>
          <a:xfrm>
            <a:off x="-37800" y="-37350"/>
            <a:ext cx="9219600" cy="5218200"/>
            <a:chOff x="-37800" y="-37350"/>
            <a:chExt cx="9219600" cy="5218200"/>
          </a:xfrm>
        </p:grpSpPr>
        <p:pic>
          <p:nvPicPr>
            <p:cNvPr id="127" name="Google Shape;127;p17"/>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28" name="Google Shape;128;p17"/>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7"/>
          <p:cNvSpPr/>
          <p:nvPr/>
        </p:nvSpPr>
        <p:spPr>
          <a:xfrm flipH="1" rot="10800000">
            <a:off x="-2596975" y="11124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1" name="Google Shape;131;p17"/>
          <p:cNvSpPr txBox="1"/>
          <p:nvPr>
            <p:ph idx="1" type="subTitle"/>
          </p:nvPr>
        </p:nvSpPr>
        <p:spPr>
          <a:xfrm>
            <a:off x="714175" y="3040575"/>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32" name="Google Shape;132;p17"/>
          <p:cNvSpPr txBox="1"/>
          <p:nvPr>
            <p:ph idx="2" type="subTitle"/>
          </p:nvPr>
        </p:nvSpPr>
        <p:spPr>
          <a:xfrm>
            <a:off x="714175" y="2674661"/>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3" name="Google Shape;133;p17"/>
          <p:cNvSpPr txBox="1"/>
          <p:nvPr>
            <p:ph idx="3" type="subTitle"/>
          </p:nvPr>
        </p:nvSpPr>
        <p:spPr>
          <a:xfrm>
            <a:off x="3459325" y="3040575"/>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34" name="Google Shape;134;p17"/>
          <p:cNvSpPr txBox="1"/>
          <p:nvPr>
            <p:ph idx="4" type="subTitle"/>
          </p:nvPr>
        </p:nvSpPr>
        <p:spPr>
          <a:xfrm>
            <a:off x="3459325" y="2674661"/>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5" name="Google Shape;135;p17"/>
          <p:cNvSpPr txBox="1"/>
          <p:nvPr>
            <p:ph idx="5" type="subTitle"/>
          </p:nvPr>
        </p:nvSpPr>
        <p:spPr>
          <a:xfrm>
            <a:off x="6204475" y="3040575"/>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36" name="Google Shape;136;p17"/>
          <p:cNvSpPr txBox="1"/>
          <p:nvPr>
            <p:ph idx="6" type="subTitle"/>
          </p:nvPr>
        </p:nvSpPr>
        <p:spPr>
          <a:xfrm>
            <a:off x="6204475" y="2674661"/>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37" name="Google Shape;137;p17"/>
          <p:cNvSpPr/>
          <p:nvPr/>
        </p:nvSpPr>
        <p:spPr>
          <a:xfrm flipH="1" rot="10800000">
            <a:off x="7160300" y="-15028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138" name="Shape 138"/>
        <p:cNvGrpSpPr/>
        <p:nvPr/>
      </p:nvGrpSpPr>
      <p:grpSpPr>
        <a:xfrm>
          <a:off x="0" y="0"/>
          <a:ext cx="0" cy="0"/>
          <a:chOff x="0" y="0"/>
          <a:chExt cx="0" cy="0"/>
        </a:xfrm>
      </p:grpSpPr>
      <p:grpSp>
        <p:nvGrpSpPr>
          <p:cNvPr id="139" name="Google Shape;139;p18"/>
          <p:cNvGrpSpPr/>
          <p:nvPr/>
        </p:nvGrpSpPr>
        <p:grpSpPr>
          <a:xfrm flipH="1" rot="10800000">
            <a:off x="-37800" y="-37350"/>
            <a:ext cx="9219600" cy="5218200"/>
            <a:chOff x="-37800" y="-37350"/>
            <a:chExt cx="9219600" cy="5218200"/>
          </a:xfrm>
        </p:grpSpPr>
        <p:pic>
          <p:nvPicPr>
            <p:cNvPr id="140" name="Google Shape;140;p18"/>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41" name="Google Shape;141;p18"/>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18"/>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 name="Google Shape;143;p18"/>
          <p:cNvSpPr txBox="1"/>
          <p:nvPr>
            <p:ph idx="1" type="subTitle"/>
          </p:nvPr>
        </p:nvSpPr>
        <p:spPr>
          <a:xfrm>
            <a:off x="1732483" y="2104650"/>
            <a:ext cx="2615100" cy="4671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44" name="Google Shape;144;p18"/>
          <p:cNvSpPr txBox="1"/>
          <p:nvPr>
            <p:ph idx="2" type="subTitle"/>
          </p:nvPr>
        </p:nvSpPr>
        <p:spPr>
          <a:xfrm>
            <a:off x="1732483" y="1713300"/>
            <a:ext cx="2615100" cy="3435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5" name="Google Shape;145;p18"/>
          <p:cNvSpPr txBox="1"/>
          <p:nvPr>
            <p:ph idx="3" type="subTitle"/>
          </p:nvPr>
        </p:nvSpPr>
        <p:spPr>
          <a:xfrm>
            <a:off x="1732483" y="3416300"/>
            <a:ext cx="2615100" cy="4671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46" name="Google Shape;146;p18"/>
          <p:cNvSpPr txBox="1"/>
          <p:nvPr>
            <p:ph idx="4" type="subTitle"/>
          </p:nvPr>
        </p:nvSpPr>
        <p:spPr>
          <a:xfrm>
            <a:off x="1732483" y="3024950"/>
            <a:ext cx="2615100" cy="3435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7" name="Google Shape;147;p18"/>
          <p:cNvSpPr txBox="1"/>
          <p:nvPr>
            <p:ph idx="5" type="subTitle"/>
          </p:nvPr>
        </p:nvSpPr>
        <p:spPr>
          <a:xfrm>
            <a:off x="5813024" y="2104650"/>
            <a:ext cx="2615100" cy="4671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48" name="Google Shape;148;p18"/>
          <p:cNvSpPr txBox="1"/>
          <p:nvPr>
            <p:ph idx="6" type="subTitle"/>
          </p:nvPr>
        </p:nvSpPr>
        <p:spPr>
          <a:xfrm>
            <a:off x="5813024" y="1713300"/>
            <a:ext cx="2615100" cy="3435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49" name="Google Shape;149;p18"/>
          <p:cNvSpPr txBox="1"/>
          <p:nvPr>
            <p:ph idx="7" type="subTitle"/>
          </p:nvPr>
        </p:nvSpPr>
        <p:spPr>
          <a:xfrm>
            <a:off x="5813024" y="3416300"/>
            <a:ext cx="2615100" cy="4671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50" name="Google Shape;150;p18"/>
          <p:cNvSpPr txBox="1"/>
          <p:nvPr>
            <p:ph idx="8" type="subTitle"/>
          </p:nvPr>
        </p:nvSpPr>
        <p:spPr>
          <a:xfrm>
            <a:off x="5813024" y="3024950"/>
            <a:ext cx="2615100" cy="3435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51" name="Google Shape;151;p18"/>
          <p:cNvSpPr/>
          <p:nvPr/>
        </p:nvSpPr>
        <p:spPr>
          <a:xfrm>
            <a:off x="-2596975" y="-25213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7366800" y="32366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
    <p:spTree>
      <p:nvGrpSpPr>
        <p:cNvPr id="153" name="Shape 153"/>
        <p:cNvGrpSpPr/>
        <p:nvPr/>
      </p:nvGrpSpPr>
      <p:grpSpPr>
        <a:xfrm>
          <a:off x="0" y="0"/>
          <a:ext cx="0" cy="0"/>
          <a:chOff x="0" y="0"/>
          <a:chExt cx="0" cy="0"/>
        </a:xfrm>
      </p:grpSpPr>
      <p:grpSp>
        <p:nvGrpSpPr>
          <p:cNvPr id="154" name="Google Shape;154;p19"/>
          <p:cNvGrpSpPr/>
          <p:nvPr/>
        </p:nvGrpSpPr>
        <p:grpSpPr>
          <a:xfrm>
            <a:off x="-37800" y="-37350"/>
            <a:ext cx="9219600" cy="5218200"/>
            <a:chOff x="-37800" y="-37350"/>
            <a:chExt cx="9219600" cy="5218200"/>
          </a:xfrm>
        </p:grpSpPr>
        <p:pic>
          <p:nvPicPr>
            <p:cNvPr id="155" name="Google Shape;155;p19"/>
            <p:cNvPicPr preferRelativeResize="0"/>
            <p:nvPr/>
          </p:nvPicPr>
          <p:blipFill>
            <a:blip r:embed="rId2">
              <a:alphaModFix amt="47000"/>
            </a:blip>
            <a:stretch>
              <a:fillRect/>
            </a:stretch>
          </p:blipFill>
          <p:spPr>
            <a:xfrm flipH="1">
              <a:off x="0" y="2381"/>
              <a:ext cx="9144000" cy="5138738"/>
            </a:xfrm>
            <a:prstGeom prst="rect">
              <a:avLst/>
            </a:prstGeom>
            <a:noFill/>
            <a:ln>
              <a:noFill/>
            </a:ln>
          </p:spPr>
        </p:pic>
        <p:sp>
          <p:nvSpPr>
            <p:cNvPr id="156" name="Google Shape;156;p19"/>
            <p:cNvSpPr/>
            <p:nvPr/>
          </p:nvSpPr>
          <p:spPr>
            <a:xfrm flipH="1" rot="10800000">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19"/>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 name="Google Shape;158;p19"/>
          <p:cNvSpPr txBox="1"/>
          <p:nvPr>
            <p:ph idx="1" type="subTitle"/>
          </p:nvPr>
        </p:nvSpPr>
        <p:spPr>
          <a:xfrm>
            <a:off x="714175" y="193205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59" name="Google Shape;159;p19"/>
          <p:cNvSpPr txBox="1"/>
          <p:nvPr>
            <p:ph idx="2" type="subTitle"/>
          </p:nvPr>
        </p:nvSpPr>
        <p:spPr>
          <a:xfrm>
            <a:off x="714175" y="156613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60" name="Google Shape;160;p19"/>
          <p:cNvSpPr txBox="1"/>
          <p:nvPr>
            <p:ph idx="3" type="subTitle"/>
          </p:nvPr>
        </p:nvSpPr>
        <p:spPr>
          <a:xfrm>
            <a:off x="3459325" y="193205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61" name="Google Shape;161;p19"/>
          <p:cNvSpPr txBox="1"/>
          <p:nvPr>
            <p:ph idx="4" type="subTitle"/>
          </p:nvPr>
        </p:nvSpPr>
        <p:spPr>
          <a:xfrm>
            <a:off x="3459325" y="156613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62" name="Google Shape;162;p19"/>
          <p:cNvSpPr txBox="1"/>
          <p:nvPr>
            <p:ph idx="5" type="subTitle"/>
          </p:nvPr>
        </p:nvSpPr>
        <p:spPr>
          <a:xfrm>
            <a:off x="6204475" y="193205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63" name="Google Shape;163;p19"/>
          <p:cNvSpPr txBox="1"/>
          <p:nvPr>
            <p:ph idx="6" type="subTitle"/>
          </p:nvPr>
        </p:nvSpPr>
        <p:spPr>
          <a:xfrm>
            <a:off x="6204475" y="156613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64" name="Google Shape;164;p19"/>
          <p:cNvSpPr txBox="1"/>
          <p:nvPr>
            <p:ph idx="7" type="subTitle"/>
          </p:nvPr>
        </p:nvSpPr>
        <p:spPr>
          <a:xfrm>
            <a:off x="714175" y="351190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65" name="Google Shape;165;p19"/>
          <p:cNvSpPr txBox="1"/>
          <p:nvPr>
            <p:ph idx="8" type="subTitle"/>
          </p:nvPr>
        </p:nvSpPr>
        <p:spPr>
          <a:xfrm>
            <a:off x="714175" y="314598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66" name="Google Shape;166;p19"/>
          <p:cNvSpPr txBox="1"/>
          <p:nvPr>
            <p:ph idx="9" type="subTitle"/>
          </p:nvPr>
        </p:nvSpPr>
        <p:spPr>
          <a:xfrm>
            <a:off x="3459325" y="351190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67" name="Google Shape;167;p19"/>
          <p:cNvSpPr txBox="1"/>
          <p:nvPr>
            <p:ph idx="13" type="subTitle"/>
          </p:nvPr>
        </p:nvSpPr>
        <p:spPr>
          <a:xfrm>
            <a:off x="3459325" y="314598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68" name="Google Shape;168;p19"/>
          <p:cNvSpPr txBox="1"/>
          <p:nvPr>
            <p:ph idx="14" type="subTitle"/>
          </p:nvPr>
        </p:nvSpPr>
        <p:spPr>
          <a:xfrm>
            <a:off x="6204475" y="3511900"/>
            <a:ext cx="2225400" cy="755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169" name="Google Shape;169;p19"/>
          <p:cNvSpPr txBox="1"/>
          <p:nvPr>
            <p:ph idx="15" type="subTitle"/>
          </p:nvPr>
        </p:nvSpPr>
        <p:spPr>
          <a:xfrm>
            <a:off x="6204475" y="3145986"/>
            <a:ext cx="2225400" cy="326400"/>
          </a:xfrm>
          <a:prstGeom prst="rect">
            <a:avLst/>
          </a:prstGeom>
        </p:spPr>
        <p:txBody>
          <a:bodyPr anchorCtr="0" anchor="t"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70" name="Google Shape;170;p19"/>
          <p:cNvSpPr/>
          <p:nvPr/>
        </p:nvSpPr>
        <p:spPr>
          <a:xfrm flipH="1">
            <a:off x="-1840725" y="307112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5181100" y="-2544225"/>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172" name="Shape 172"/>
        <p:cNvGrpSpPr/>
        <p:nvPr/>
      </p:nvGrpSpPr>
      <p:grpSpPr>
        <a:xfrm>
          <a:off x="0" y="0"/>
          <a:ext cx="0" cy="0"/>
          <a:chOff x="0" y="0"/>
          <a:chExt cx="0" cy="0"/>
        </a:xfrm>
      </p:grpSpPr>
      <p:grpSp>
        <p:nvGrpSpPr>
          <p:cNvPr id="173" name="Google Shape;173;p20"/>
          <p:cNvGrpSpPr/>
          <p:nvPr/>
        </p:nvGrpSpPr>
        <p:grpSpPr>
          <a:xfrm>
            <a:off x="-37800" y="-37350"/>
            <a:ext cx="9219600" cy="5218200"/>
            <a:chOff x="-37800" y="-37350"/>
            <a:chExt cx="9219600" cy="5218200"/>
          </a:xfrm>
        </p:grpSpPr>
        <p:pic>
          <p:nvPicPr>
            <p:cNvPr id="174" name="Google Shape;174;p20"/>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75" name="Google Shape;175;p20"/>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20"/>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7" name="Google Shape;177;p20"/>
          <p:cNvSpPr txBox="1"/>
          <p:nvPr>
            <p:ph idx="1" type="body"/>
          </p:nvPr>
        </p:nvSpPr>
        <p:spPr>
          <a:xfrm>
            <a:off x="1278450" y="1694775"/>
            <a:ext cx="6587100" cy="2220300"/>
          </a:xfrm>
          <a:prstGeom prst="rect">
            <a:avLst/>
          </a:prstGeom>
        </p:spPr>
        <p:txBody>
          <a:bodyPr anchorCtr="0" anchor="t" bIns="0" lIns="0" spcFirstLastPara="1" rIns="0" wrap="square" tIns="0">
            <a:noAutofit/>
          </a:bodyPr>
          <a:lstStyle>
            <a:lvl1pPr indent="-330200" lvl="0" marL="457200" rtl="0">
              <a:lnSpc>
                <a:spcPct val="100000"/>
              </a:lnSpc>
              <a:spcBef>
                <a:spcPts val="0"/>
              </a:spcBef>
              <a:spcAft>
                <a:spcPts val="0"/>
              </a:spcAft>
              <a:buClr>
                <a:schemeClr val="dk1"/>
              </a:buClr>
              <a:buSzPts val="1600"/>
              <a:buFont typeface="Jost SemiBold"/>
              <a:buChar char="●"/>
              <a:defRPr/>
            </a:lvl1pPr>
            <a:lvl2pPr indent="-330200" lvl="1" marL="914400" rtl="0">
              <a:lnSpc>
                <a:spcPct val="100000"/>
              </a:lnSpc>
              <a:spcBef>
                <a:spcPts val="0"/>
              </a:spcBef>
              <a:spcAft>
                <a:spcPts val="0"/>
              </a:spcAft>
              <a:buClr>
                <a:schemeClr val="lt2"/>
              </a:buClr>
              <a:buSzPts val="1600"/>
              <a:buFont typeface="Montserrat"/>
              <a:buChar char="○"/>
              <a:defRPr/>
            </a:lvl2pPr>
            <a:lvl3pPr indent="-330200" lvl="2" marL="1371600" rtl="0">
              <a:spcBef>
                <a:spcPts val="0"/>
              </a:spcBef>
              <a:spcAft>
                <a:spcPts val="0"/>
              </a:spcAft>
              <a:buClr>
                <a:schemeClr val="lt2"/>
              </a:buClr>
              <a:buSzPts val="1600"/>
              <a:buFont typeface="Montserrat"/>
              <a:buChar char="■"/>
              <a:defRPr/>
            </a:lvl3pPr>
            <a:lvl4pPr indent="-330200" lvl="3" marL="1828800" rtl="0">
              <a:spcBef>
                <a:spcPts val="0"/>
              </a:spcBef>
              <a:spcAft>
                <a:spcPts val="0"/>
              </a:spcAft>
              <a:buClr>
                <a:schemeClr val="lt2"/>
              </a:buClr>
              <a:buSzPts val="1600"/>
              <a:buFont typeface="Montserrat"/>
              <a:buChar char="●"/>
              <a:defRPr/>
            </a:lvl4pPr>
            <a:lvl5pPr indent="-330200" lvl="4" marL="2286000" rtl="0">
              <a:spcBef>
                <a:spcPts val="0"/>
              </a:spcBef>
              <a:spcAft>
                <a:spcPts val="0"/>
              </a:spcAft>
              <a:buClr>
                <a:schemeClr val="lt2"/>
              </a:buClr>
              <a:buSzPts val="1600"/>
              <a:buFont typeface="Montserrat"/>
              <a:buChar char="○"/>
              <a:defRPr/>
            </a:lvl5pPr>
            <a:lvl6pPr indent="-330200" lvl="5" marL="2743200" rtl="0">
              <a:spcBef>
                <a:spcPts val="0"/>
              </a:spcBef>
              <a:spcAft>
                <a:spcPts val="0"/>
              </a:spcAft>
              <a:buClr>
                <a:schemeClr val="lt2"/>
              </a:buClr>
              <a:buSzPts val="1600"/>
              <a:buFont typeface="Montserrat"/>
              <a:buChar char="■"/>
              <a:defRPr/>
            </a:lvl6pPr>
            <a:lvl7pPr indent="-330200" lvl="6" marL="3200400" rtl="0">
              <a:spcBef>
                <a:spcPts val="0"/>
              </a:spcBef>
              <a:spcAft>
                <a:spcPts val="0"/>
              </a:spcAft>
              <a:buClr>
                <a:schemeClr val="lt2"/>
              </a:buClr>
              <a:buSzPts val="1600"/>
              <a:buFont typeface="Montserrat"/>
              <a:buChar char="●"/>
              <a:defRPr/>
            </a:lvl7pPr>
            <a:lvl8pPr indent="-330200" lvl="7" marL="3657600" rtl="0">
              <a:spcBef>
                <a:spcPts val="0"/>
              </a:spcBef>
              <a:spcAft>
                <a:spcPts val="0"/>
              </a:spcAft>
              <a:buClr>
                <a:schemeClr val="lt2"/>
              </a:buClr>
              <a:buSzPts val="1600"/>
              <a:buFont typeface="Montserrat"/>
              <a:buChar char="○"/>
              <a:defRPr/>
            </a:lvl8pPr>
            <a:lvl9pPr indent="-330200" lvl="8" marL="4114800" rtl="0">
              <a:spcBef>
                <a:spcPts val="0"/>
              </a:spcBef>
              <a:spcAft>
                <a:spcPts val="0"/>
              </a:spcAft>
              <a:buClr>
                <a:schemeClr val="lt2"/>
              </a:buClr>
              <a:buSzPts val="1600"/>
              <a:buFont typeface="Montserrat"/>
              <a:buChar char="■"/>
              <a:defRPr/>
            </a:lvl9pPr>
          </a:lstStyle>
          <a:p/>
        </p:txBody>
      </p:sp>
      <p:sp>
        <p:nvSpPr>
          <p:cNvPr id="178" name="Google Shape;178;p20"/>
          <p:cNvSpPr/>
          <p:nvPr/>
        </p:nvSpPr>
        <p:spPr>
          <a:xfrm>
            <a:off x="7088775" y="-161937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2819400" y="1984225"/>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grpSp>
        <p:nvGrpSpPr>
          <p:cNvPr id="17" name="Google Shape;17;p3"/>
          <p:cNvGrpSpPr/>
          <p:nvPr/>
        </p:nvGrpSpPr>
        <p:grpSpPr>
          <a:xfrm>
            <a:off x="-37800" y="-37350"/>
            <a:ext cx="9219600" cy="5218200"/>
            <a:chOff x="-37800" y="-37350"/>
            <a:chExt cx="9219600" cy="5218200"/>
          </a:xfrm>
        </p:grpSpPr>
        <p:pic>
          <p:nvPicPr>
            <p:cNvPr id="18" name="Google Shape;18;p3"/>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9" name="Google Shape;19;p3"/>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3"/>
          <p:cNvSpPr txBox="1"/>
          <p:nvPr>
            <p:ph hasCustomPrompt="1" type="title"/>
          </p:nvPr>
        </p:nvSpPr>
        <p:spPr>
          <a:xfrm rot="-59787">
            <a:off x="3002163" y="1276077"/>
            <a:ext cx="3139675" cy="1095768"/>
          </a:xfrm>
          <a:prstGeom prst="rect">
            <a:avLst/>
          </a:prstGeom>
          <a:solidFill>
            <a:schemeClr val="dk1"/>
          </a:solidFill>
        </p:spPr>
        <p:txBody>
          <a:bodyPr anchorCtr="0" anchor="ctr" bIns="0" lIns="0" spcFirstLastPara="1" rIns="0" wrap="square" tIns="0">
            <a:noAutofit/>
          </a:bodyPr>
          <a:lstStyle>
            <a:lvl1pPr lvl="0" rtl="0" algn="ctr">
              <a:spcBef>
                <a:spcPts val="0"/>
              </a:spcBef>
              <a:spcAft>
                <a:spcPts val="0"/>
              </a:spcAft>
              <a:buSzPts val="2500"/>
              <a:buNone/>
              <a:defRPr b="1" sz="9000">
                <a:solidFill>
                  <a:schemeClr val="accent2"/>
                </a:solidFill>
                <a:latin typeface="Jost"/>
                <a:ea typeface="Jost"/>
                <a:cs typeface="Jost"/>
                <a:sym typeface="Jost"/>
              </a:defRPr>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21" name="Google Shape;21;p3"/>
          <p:cNvSpPr txBox="1"/>
          <p:nvPr>
            <p:ph idx="2" type="title"/>
          </p:nvPr>
        </p:nvSpPr>
        <p:spPr>
          <a:xfrm flipH="1">
            <a:off x="2229450" y="2690526"/>
            <a:ext cx="4685100" cy="5580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 name="Google Shape;22;p3"/>
          <p:cNvSpPr txBox="1"/>
          <p:nvPr>
            <p:ph idx="1" type="subTitle"/>
          </p:nvPr>
        </p:nvSpPr>
        <p:spPr>
          <a:xfrm flipH="1">
            <a:off x="2229450" y="3595250"/>
            <a:ext cx="4685100" cy="2994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sz="1800"/>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23" name="Google Shape;23;p3"/>
          <p:cNvSpPr/>
          <p:nvPr/>
        </p:nvSpPr>
        <p:spPr>
          <a:xfrm>
            <a:off x="-2469875" y="1488050"/>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6723350" y="-149170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_1">
    <p:spTree>
      <p:nvGrpSpPr>
        <p:cNvPr id="180" name="Shape 180"/>
        <p:cNvGrpSpPr/>
        <p:nvPr/>
      </p:nvGrpSpPr>
      <p:grpSpPr>
        <a:xfrm>
          <a:off x="0" y="0"/>
          <a:ext cx="0" cy="0"/>
          <a:chOff x="0" y="0"/>
          <a:chExt cx="0" cy="0"/>
        </a:xfrm>
      </p:grpSpPr>
      <p:grpSp>
        <p:nvGrpSpPr>
          <p:cNvPr id="181" name="Google Shape;181;p21"/>
          <p:cNvGrpSpPr/>
          <p:nvPr/>
        </p:nvGrpSpPr>
        <p:grpSpPr>
          <a:xfrm>
            <a:off x="-37800" y="-37350"/>
            <a:ext cx="9219600" cy="5218200"/>
            <a:chOff x="-37800" y="-37350"/>
            <a:chExt cx="9219600" cy="5218200"/>
          </a:xfrm>
        </p:grpSpPr>
        <p:pic>
          <p:nvPicPr>
            <p:cNvPr id="182" name="Google Shape;182;p21"/>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183" name="Google Shape;183;p21"/>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21"/>
          <p:cNvSpPr txBox="1"/>
          <p:nvPr>
            <p:ph idx="1" type="subTitle"/>
          </p:nvPr>
        </p:nvSpPr>
        <p:spPr>
          <a:xfrm flipH="1">
            <a:off x="714125" y="2028075"/>
            <a:ext cx="7715700" cy="16158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185" name="Google Shape;185;p21"/>
          <p:cNvSpPr txBox="1"/>
          <p:nvPr>
            <p:ph idx="2" type="subTitle"/>
          </p:nvPr>
        </p:nvSpPr>
        <p:spPr>
          <a:xfrm flipH="1">
            <a:off x="714074" y="1490725"/>
            <a:ext cx="7715700" cy="3657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atin typeface="Jost SemiBold"/>
                <a:ea typeface="Jost SemiBold"/>
                <a:cs typeface="Jost SemiBold"/>
                <a:sym typeface="Jost SemiBold"/>
              </a:defRPr>
            </a:lvl1pPr>
            <a:lvl2pPr lvl="1" rtl="0" algn="r">
              <a:spcBef>
                <a:spcPts val="0"/>
              </a:spcBef>
              <a:spcAft>
                <a:spcPts val="0"/>
              </a:spcAft>
              <a:buSzPts val="2000"/>
              <a:buNone/>
              <a:defRPr b="1" sz="2000"/>
            </a:lvl2pPr>
            <a:lvl3pPr lvl="2" rtl="0" algn="r">
              <a:spcBef>
                <a:spcPts val="0"/>
              </a:spcBef>
              <a:spcAft>
                <a:spcPts val="0"/>
              </a:spcAft>
              <a:buSzPts val="2000"/>
              <a:buNone/>
              <a:defRPr b="1" sz="2000"/>
            </a:lvl3pPr>
            <a:lvl4pPr lvl="3" rtl="0" algn="r">
              <a:spcBef>
                <a:spcPts val="0"/>
              </a:spcBef>
              <a:spcAft>
                <a:spcPts val="0"/>
              </a:spcAft>
              <a:buSzPts val="2000"/>
              <a:buNone/>
              <a:defRPr b="1" sz="2000"/>
            </a:lvl4pPr>
            <a:lvl5pPr lvl="4" rtl="0" algn="r">
              <a:spcBef>
                <a:spcPts val="0"/>
              </a:spcBef>
              <a:spcAft>
                <a:spcPts val="0"/>
              </a:spcAft>
              <a:buSzPts val="2000"/>
              <a:buNone/>
              <a:defRPr b="1" sz="2000"/>
            </a:lvl5pPr>
            <a:lvl6pPr lvl="5" rtl="0" algn="r">
              <a:spcBef>
                <a:spcPts val="0"/>
              </a:spcBef>
              <a:spcAft>
                <a:spcPts val="0"/>
              </a:spcAft>
              <a:buSzPts val="2000"/>
              <a:buNone/>
              <a:defRPr b="1" sz="2000"/>
            </a:lvl6pPr>
            <a:lvl7pPr lvl="6" rtl="0" algn="r">
              <a:spcBef>
                <a:spcPts val="0"/>
              </a:spcBef>
              <a:spcAft>
                <a:spcPts val="0"/>
              </a:spcAft>
              <a:buSzPts val="2000"/>
              <a:buNone/>
              <a:defRPr b="1" sz="2000"/>
            </a:lvl7pPr>
            <a:lvl8pPr lvl="7" rtl="0" algn="r">
              <a:spcBef>
                <a:spcPts val="0"/>
              </a:spcBef>
              <a:spcAft>
                <a:spcPts val="0"/>
              </a:spcAft>
              <a:buSzPts val="2000"/>
              <a:buNone/>
              <a:defRPr b="1" sz="2000"/>
            </a:lvl8pPr>
            <a:lvl9pPr lvl="8" rtl="0" algn="r">
              <a:spcBef>
                <a:spcPts val="0"/>
              </a:spcBef>
              <a:spcAft>
                <a:spcPts val="0"/>
              </a:spcAft>
              <a:buSzPts val="2000"/>
              <a:buNone/>
              <a:defRPr b="1" sz="2000"/>
            </a:lvl9pPr>
          </a:lstStyle>
          <a:p/>
        </p:txBody>
      </p:sp>
      <p:sp>
        <p:nvSpPr>
          <p:cNvPr id="186" name="Google Shape;186;p21"/>
          <p:cNvSpPr txBox="1"/>
          <p:nvPr>
            <p:ph type="title"/>
          </p:nvPr>
        </p:nvSpPr>
        <p:spPr>
          <a:xfrm>
            <a:off x="730825" y="535650"/>
            <a:ext cx="76824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 name="Google Shape;187;p21"/>
          <p:cNvSpPr/>
          <p:nvPr/>
        </p:nvSpPr>
        <p:spPr>
          <a:xfrm flipH="1" rot="10800000">
            <a:off x="-2499550" y="106875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flipH="1" rot="10800000">
            <a:off x="7355550" y="-157552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89" name="Shape 189"/>
        <p:cNvGrpSpPr/>
        <p:nvPr/>
      </p:nvGrpSpPr>
      <p:grpSpPr>
        <a:xfrm>
          <a:off x="0" y="0"/>
          <a:ext cx="0" cy="0"/>
          <a:chOff x="0" y="0"/>
          <a:chExt cx="0" cy="0"/>
        </a:xfrm>
      </p:grpSpPr>
      <p:pic>
        <p:nvPicPr>
          <p:cNvPr id="190" name="Google Shape;190;p22"/>
          <p:cNvPicPr preferRelativeResize="0"/>
          <p:nvPr/>
        </p:nvPicPr>
        <p:blipFill>
          <a:blip r:embed="rId2">
            <a:alphaModFix amt="47000"/>
          </a:blip>
          <a:stretch>
            <a:fillRect/>
          </a:stretch>
        </p:blipFill>
        <p:spPr>
          <a:xfrm>
            <a:off x="0" y="2381"/>
            <a:ext cx="9144000" cy="5138738"/>
          </a:xfrm>
          <a:prstGeom prst="rect">
            <a:avLst/>
          </a:prstGeom>
          <a:noFill/>
          <a:ln>
            <a:noFill/>
          </a:ln>
        </p:spPr>
      </p:pic>
      <p:sp>
        <p:nvSpPr>
          <p:cNvPr id="191" name="Google Shape;191;p22"/>
          <p:cNvSpPr txBox="1"/>
          <p:nvPr>
            <p:ph type="title"/>
          </p:nvPr>
        </p:nvSpPr>
        <p:spPr>
          <a:xfrm>
            <a:off x="714150" y="535650"/>
            <a:ext cx="7715700" cy="885300"/>
          </a:xfrm>
          <a:prstGeom prst="rect">
            <a:avLst/>
          </a:prstGeom>
        </p:spPr>
        <p:txBody>
          <a:bodyPr anchorCtr="0" anchor="t" bIns="0" lIns="0" spcFirstLastPara="1" rIns="0" wrap="square" tIns="0">
            <a:noAutofit/>
          </a:bodyPr>
          <a:lstStyle>
            <a:lvl1pPr lvl="0" algn="ctr">
              <a:spcBef>
                <a:spcPts val="0"/>
              </a:spcBef>
              <a:spcAft>
                <a:spcPts val="0"/>
              </a:spcAft>
              <a:buSzPts val="3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2" name="Google Shape;192;p22"/>
          <p:cNvSpPr/>
          <p:nvPr/>
        </p:nvSpPr>
        <p:spPr>
          <a:xfrm>
            <a:off x="-37775"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txBox="1"/>
          <p:nvPr>
            <p:ph idx="1" type="subTitle"/>
          </p:nvPr>
        </p:nvSpPr>
        <p:spPr>
          <a:xfrm>
            <a:off x="765588" y="2755100"/>
            <a:ext cx="3743400" cy="11493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4" name="Google Shape;194;p22"/>
          <p:cNvSpPr/>
          <p:nvPr/>
        </p:nvSpPr>
        <p:spPr>
          <a:xfrm flipH="1">
            <a:off x="-1334475" y="-163842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flipH="1">
            <a:off x="4847000" y="1605525"/>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txBox="1"/>
          <p:nvPr/>
        </p:nvSpPr>
        <p:spPr>
          <a:xfrm>
            <a:off x="4709750" y="2694275"/>
            <a:ext cx="3668700" cy="725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a:solidFill>
                  <a:schemeClr val="accent1"/>
                </a:solidFill>
                <a:latin typeface="Jost"/>
                <a:ea typeface="Jost"/>
                <a:cs typeface="Jost"/>
                <a:sym typeface="Jost"/>
              </a:rPr>
              <a:t>CREDITS: This presentation template was created by </a:t>
            </a:r>
            <a:r>
              <a:rPr lang="en">
                <a:solidFill>
                  <a:schemeClr val="accent1"/>
                </a:solidFill>
                <a:uFill>
                  <a:noFill/>
                </a:uFill>
                <a:latin typeface="Jost SemiBold"/>
                <a:ea typeface="Jost SemiBold"/>
                <a:cs typeface="Jost SemiBold"/>
                <a:sym typeface="Jost SemiBold"/>
                <a:hlinkClick r:id="rId3">
                  <a:extLst>
                    <a:ext uri="{A12FA001-AC4F-418D-AE19-62706E023703}">
                      <ahyp:hlinkClr val="tx"/>
                    </a:ext>
                  </a:extLst>
                </a:hlinkClick>
              </a:rPr>
              <a:t>Slidesgo</a:t>
            </a:r>
            <a:r>
              <a:rPr lang="en">
                <a:solidFill>
                  <a:schemeClr val="accent1"/>
                </a:solidFill>
                <a:latin typeface="Jost"/>
                <a:ea typeface="Jost"/>
                <a:cs typeface="Jost"/>
                <a:sym typeface="Jost"/>
              </a:rPr>
              <a:t>, including icons by </a:t>
            </a:r>
            <a:r>
              <a:rPr lang="en">
                <a:solidFill>
                  <a:schemeClr val="accent1"/>
                </a:solidFill>
                <a:uFill>
                  <a:noFill/>
                </a:uFill>
                <a:latin typeface="Jost SemiBold"/>
                <a:ea typeface="Jost SemiBold"/>
                <a:cs typeface="Jost SemiBold"/>
                <a:sym typeface="Jost SemiBold"/>
                <a:hlinkClick r:id="rId4">
                  <a:extLst>
                    <a:ext uri="{A12FA001-AC4F-418D-AE19-62706E023703}">
                      <ahyp:hlinkClr val="tx"/>
                    </a:ext>
                  </a:extLst>
                </a:hlinkClick>
              </a:rPr>
              <a:t>Flaticon</a:t>
            </a:r>
            <a:r>
              <a:rPr lang="en">
                <a:solidFill>
                  <a:schemeClr val="accent1"/>
                </a:solidFill>
                <a:latin typeface="Jost"/>
                <a:ea typeface="Jost"/>
                <a:cs typeface="Jost"/>
                <a:sym typeface="Jost"/>
              </a:rPr>
              <a:t>, and infographics &amp; images by </a:t>
            </a:r>
            <a:r>
              <a:rPr lang="en">
                <a:solidFill>
                  <a:schemeClr val="accent1"/>
                </a:solidFill>
                <a:uFill>
                  <a:noFill/>
                </a:uFill>
                <a:latin typeface="Jost SemiBold"/>
                <a:ea typeface="Jost SemiBold"/>
                <a:cs typeface="Jost SemiBold"/>
                <a:sym typeface="Jost SemiBold"/>
                <a:hlinkClick r:id="rId5">
                  <a:extLst>
                    <a:ext uri="{A12FA001-AC4F-418D-AE19-62706E023703}">
                      <ahyp:hlinkClr val="tx"/>
                    </a:ext>
                  </a:extLst>
                </a:hlinkClick>
              </a:rPr>
              <a:t>Freepik</a:t>
            </a:r>
            <a:endParaRPr u="sng">
              <a:solidFill>
                <a:schemeClr val="accent1"/>
              </a:solidFill>
              <a:latin typeface="Jost SemiBold"/>
              <a:ea typeface="Jost SemiBold"/>
              <a:cs typeface="Jost SemiBold"/>
              <a:sym typeface="Jost SemiBo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197" name="Shape 197"/>
        <p:cNvGrpSpPr/>
        <p:nvPr/>
      </p:nvGrpSpPr>
      <p:grpSpPr>
        <a:xfrm>
          <a:off x="0" y="0"/>
          <a:ext cx="0" cy="0"/>
          <a:chOff x="0" y="0"/>
          <a:chExt cx="0" cy="0"/>
        </a:xfrm>
      </p:grpSpPr>
      <p:grpSp>
        <p:nvGrpSpPr>
          <p:cNvPr id="198" name="Google Shape;198;p23"/>
          <p:cNvGrpSpPr/>
          <p:nvPr/>
        </p:nvGrpSpPr>
        <p:grpSpPr>
          <a:xfrm>
            <a:off x="-37800" y="-37350"/>
            <a:ext cx="9219600" cy="5218200"/>
            <a:chOff x="-37800" y="-37350"/>
            <a:chExt cx="9219600" cy="5218200"/>
          </a:xfrm>
        </p:grpSpPr>
        <p:pic>
          <p:nvPicPr>
            <p:cNvPr id="199" name="Google Shape;199;p23"/>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200" name="Google Shape;200;p23"/>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3"/>
          <p:cNvSpPr/>
          <p:nvPr/>
        </p:nvSpPr>
        <p:spPr>
          <a:xfrm flipH="1" rot="10800000">
            <a:off x="-2596975" y="11124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flipH="1" rot="10800000">
            <a:off x="7160300" y="-15028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203" name="Shape 203"/>
        <p:cNvGrpSpPr/>
        <p:nvPr/>
      </p:nvGrpSpPr>
      <p:grpSpPr>
        <a:xfrm>
          <a:off x="0" y="0"/>
          <a:ext cx="0" cy="0"/>
          <a:chOff x="0" y="0"/>
          <a:chExt cx="0" cy="0"/>
        </a:xfrm>
      </p:grpSpPr>
      <p:grpSp>
        <p:nvGrpSpPr>
          <p:cNvPr id="204" name="Google Shape;204;p24"/>
          <p:cNvGrpSpPr/>
          <p:nvPr/>
        </p:nvGrpSpPr>
        <p:grpSpPr>
          <a:xfrm rot="10800000">
            <a:off x="-37800" y="-37350"/>
            <a:ext cx="9219600" cy="5218200"/>
            <a:chOff x="-37800" y="-37350"/>
            <a:chExt cx="9219600" cy="5218200"/>
          </a:xfrm>
        </p:grpSpPr>
        <p:pic>
          <p:nvPicPr>
            <p:cNvPr id="205" name="Google Shape;205;p24"/>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206" name="Google Shape;206;p24"/>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 name="Google Shape;207;p24"/>
          <p:cNvSpPr/>
          <p:nvPr/>
        </p:nvSpPr>
        <p:spPr>
          <a:xfrm flipH="1">
            <a:off x="4722800" y="-26484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p:nvPr/>
        </p:nvSpPr>
        <p:spPr>
          <a:xfrm flipH="1">
            <a:off x="-2052675" y="31932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2" name="Shape 21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3" name="Shape 213"/>
        <p:cNvGrpSpPr/>
        <p:nvPr/>
      </p:nvGrpSpPr>
      <p:grpSpPr>
        <a:xfrm>
          <a:off x="0" y="0"/>
          <a:ext cx="0" cy="0"/>
          <a:chOff x="0" y="0"/>
          <a:chExt cx="0" cy="0"/>
        </a:xfrm>
      </p:grpSpPr>
      <p:sp>
        <p:nvSpPr>
          <p:cNvPr id="214" name="Google Shape;214;p2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grpSp>
        <p:nvGrpSpPr>
          <p:cNvPr id="26" name="Google Shape;26;p4"/>
          <p:cNvGrpSpPr/>
          <p:nvPr/>
        </p:nvGrpSpPr>
        <p:grpSpPr>
          <a:xfrm flipH="1" rot="10800000">
            <a:off x="-37800" y="-37350"/>
            <a:ext cx="9219600" cy="5218200"/>
            <a:chOff x="-37800" y="-37350"/>
            <a:chExt cx="9219600" cy="5218200"/>
          </a:xfrm>
        </p:grpSpPr>
        <p:pic>
          <p:nvPicPr>
            <p:cNvPr id="27" name="Google Shape;27;p4"/>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28" name="Google Shape;28;p4"/>
            <p:cNvSpPr/>
            <p:nvPr/>
          </p:nvSpPr>
          <p:spPr>
            <a:xfrm>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4"/>
          <p:cNvSpPr txBox="1"/>
          <p:nvPr>
            <p:ph idx="1" type="body"/>
          </p:nvPr>
        </p:nvSpPr>
        <p:spPr>
          <a:xfrm>
            <a:off x="714175" y="1304875"/>
            <a:ext cx="7715700" cy="3029100"/>
          </a:xfrm>
          <a:prstGeom prst="rect">
            <a:avLst/>
          </a:prstGeom>
        </p:spPr>
        <p:txBody>
          <a:bodyPr anchorCtr="0" anchor="t" bIns="0" lIns="0" spcFirstLastPara="1" rIns="0" wrap="square" tIns="0">
            <a:noAutofit/>
          </a:bodyPr>
          <a:lstStyle>
            <a:lvl1pPr indent="-330200" lvl="0" marL="457200">
              <a:spcBef>
                <a:spcPts val="0"/>
              </a:spcBef>
              <a:spcAft>
                <a:spcPts val="0"/>
              </a:spcAft>
              <a:buClr>
                <a:schemeClr val="dk1"/>
              </a:buClr>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0" name="Google Shape;30;p4"/>
          <p:cNvSpPr txBox="1"/>
          <p:nvPr>
            <p:ph type="title"/>
          </p:nvPr>
        </p:nvSpPr>
        <p:spPr>
          <a:xfrm>
            <a:off x="714150" y="535650"/>
            <a:ext cx="77157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grpSp>
        <p:nvGrpSpPr>
          <p:cNvPr id="32" name="Google Shape;32;p5"/>
          <p:cNvGrpSpPr/>
          <p:nvPr/>
        </p:nvGrpSpPr>
        <p:grpSpPr>
          <a:xfrm>
            <a:off x="-37800" y="-37350"/>
            <a:ext cx="9219600" cy="5218200"/>
            <a:chOff x="-37800" y="-37350"/>
            <a:chExt cx="9219600" cy="5218200"/>
          </a:xfrm>
        </p:grpSpPr>
        <p:pic>
          <p:nvPicPr>
            <p:cNvPr id="33" name="Google Shape;33;p5"/>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34" name="Google Shape;34;p5"/>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5"/>
          <p:cNvSpPr txBox="1"/>
          <p:nvPr>
            <p:ph type="title"/>
          </p:nvPr>
        </p:nvSpPr>
        <p:spPr>
          <a:xfrm>
            <a:off x="765750" y="535650"/>
            <a:ext cx="77157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p5"/>
          <p:cNvSpPr txBox="1"/>
          <p:nvPr>
            <p:ph idx="1" type="subTitle"/>
          </p:nvPr>
        </p:nvSpPr>
        <p:spPr>
          <a:xfrm>
            <a:off x="958375" y="2819375"/>
            <a:ext cx="3021900" cy="1017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37" name="Google Shape;37;p5"/>
          <p:cNvSpPr txBox="1"/>
          <p:nvPr>
            <p:ph idx="2" type="subTitle"/>
          </p:nvPr>
        </p:nvSpPr>
        <p:spPr>
          <a:xfrm rot="-60113">
            <a:off x="1388597" y="2252006"/>
            <a:ext cx="2161830" cy="375958"/>
          </a:xfrm>
          <a:prstGeom prst="rect">
            <a:avLst/>
          </a:prstGeom>
          <a:solidFill>
            <a:schemeClr val="dk1"/>
          </a:solidFill>
        </p:spPr>
        <p:txBody>
          <a:bodyPr anchorCtr="0" anchor="ctr" bIns="0" lIns="0" spcFirstLastPara="1" rIns="0" wrap="square" tIns="0">
            <a:noAutofit/>
          </a:bodyPr>
          <a:lstStyle>
            <a:lvl1pPr lvl="0" rtl="0" algn="ctr">
              <a:spcBef>
                <a:spcPts val="0"/>
              </a:spcBef>
              <a:spcAft>
                <a:spcPts val="0"/>
              </a:spcAft>
              <a:buClr>
                <a:schemeClr val="dk1"/>
              </a:buClr>
              <a:buSzPts val="2000"/>
              <a:buNone/>
              <a:defRPr sz="2000">
                <a:solidFill>
                  <a:schemeClr val="accent2"/>
                </a:solidFill>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38" name="Google Shape;38;p5"/>
          <p:cNvSpPr txBox="1"/>
          <p:nvPr>
            <p:ph idx="3" type="subTitle"/>
          </p:nvPr>
        </p:nvSpPr>
        <p:spPr>
          <a:xfrm>
            <a:off x="5163725" y="2819375"/>
            <a:ext cx="3021900" cy="1017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1600"/>
              <a:buNone/>
              <a:defRPr/>
            </a:lvl1pPr>
            <a:lvl2pPr lvl="1" rtl="0" algn="r">
              <a:spcBef>
                <a:spcPts val="0"/>
              </a:spcBef>
              <a:spcAft>
                <a:spcPts val="0"/>
              </a:spcAft>
              <a:buClr>
                <a:schemeClr val="dk1"/>
              </a:buClr>
              <a:buSzPts val="1600"/>
              <a:buNone/>
              <a:defRPr>
                <a:solidFill>
                  <a:schemeClr val="dk1"/>
                </a:solidFill>
              </a:defRPr>
            </a:lvl2pPr>
            <a:lvl3pPr lvl="2" rtl="0" algn="r">
              <a:spcBef>
                <a:spcPts val="0"/>
              </a:spcBef>
              <a:spcAft>
                <a:spcPts val="0"/>
              </a:spcAft>
              <a:buClr>
                <a:schemeClr val="dk1"/>
              </a:buClr>
              <a:buSzPts val="1600"/>
              <a:buNone/>
              <a:defRPr>
                <a:solidFill>
                  <a:schemeClr val="dk1"/>
                </a:solidFill>
              </a:defRPr>
            </a:lvl3pPr>
            <a:lvl4pPr lvl="3" rtl="0" algn="r">
              <a:spcBef>
                <a:spcPts val="0"/>
              </a:spcBef>
              <a:spcAft>
                <a:spcPts val="0"/>
              </a:spcAft>
              <a:buClr>
                <a:schemeClr val="dk1"/>
              </a:buClr>
              <a:buSzPts val="1600"/>
              <a:buNone/>
              <a:defRPr>
                <a:solidFill>
                  <a:schemeClr val="dk1"/>
                </a:solidFill>
              </a:defRPr>
            </a:lvl4pPr>
            <a:lvl5pPr lvl="4" rtl="0" algn="r">
              <a:spcBef>
                <a:spcPts val="0"/>
              </a:spcBef>
              <a:spcAft>
                <a:spcPts val="0"/>
              </a:spcAft>
              <a:buClr>
                <a:schemeClr val="dk1"/>
              </a:buClr>
              <a:buSzPts val="1600"/>
              <a:buNone/>
              <a:defRPr>
                <a:solidFill>
                  <a:schemeClr val="dk1"/>
                </a:solidFill>
              </a:defRPr>
            </a:lvl5pPr>
            <a:lvl6pPr lvl="5" rtl="0" algn="r">
              <a:spcBef>
                <a:spcPts val="0"/>
              </a:spcBef>
              <a:spcAft>
                <a:spcPts val="0"/>
              </a:spcAft>
              <a:buClr>
                <a:schemeClr val="dk1"/>
              </a:buClr>
              <a:buSzPts val="1600"/>
              <a:buNone/>
              <a:defRPr>
                <a:solidFill>
                  <a:schemeClr val="dk1"/>
                </a:solidFill>
              </a:defRPr>
            </a:lvl6pPr>
            <a:lvl7pPr lvl="6" rtl="0" algn="r">
              <a:spcBef>
                <a:spcPts val="0"/>
              </a:spcBef>
              <a:spcAft>
                <a:spcPts val="0"/>
              </a:spcAft>
              <a:buClr>
                <a:schemeClr val="dk1"/>
              </a:buClr>
              <a:buSzPts val="1600"/>
              <a:buNone/>
              <a:defRPr>
                <a:solidFill>
                  <a:schemeClr val="dk1"/>
                </a:solidFill>
              </a:defRPr>
            </a:lvl7pPr>
            <a:lvl8pPr lvl="7" rtl="0" algn="r">
              <a:spcBef>
                <a:spcPts val="0"/>
              </a:spcBef>
              <a:spcAft>
                <a:spcPts val="0"/>
              </a:spcAft>
              <a:buClr>
                <a:schemeClr val="dk1"/>
              </a:buClr>
              <a:buSzPts val="1600"/>
              <a:buNone/>
              <a:defRPr>
                <a:solidFill>
                  <a:schemeClr val="dk1"/>
                </a:solidFill>
              </a:defRPr>
            </a:lvl8pPr>
            <a:lvl9pPr lvl="8" rtl="0" algn="r">
              <a:spcBef>
                <a:spcPts val="0"/>
              </a:spcBef>
              <a:spcAft>
                <a:spcPts val="0"/>
              </a:spcAft>
              <a:buClr>
                <a:schemeClr val="dk1"/>
              </a:buClr>
              <a:buSzPts val="1600"/>
              <a:buNone/>
              <a:defRPr>
                <a:solidFill>
                  <a:schemeClr val="dk1"/>
                </a:solidFill>
              </a:defRPr>
            </a:lvl9pPr>
          </a:lstStyle>
          <a:p/>
        </p:txBody>
      </p:sp>
      <p:sp>
        <p:nvSpPr>
          <p:cNvPr id="39" name="Google Shape;39;p5"/>
          <p:cNvSpPr txBox="1"/>
          <p:nvPr>
            <p:ph idx="4" type="subTitle"/>
          </p:nvPr>
        </p:nvSpPr>
        <p:spPr>
          <a:xfrm flipH="1" rot="60121">
            <a:off x="5593910" y="2251993"/>
            <a:ext cx="2161531" cy="375958"/>
          </a:xfrm>
          <a:prstGeom prst="rect">
            <a:avLst/>
          </a:prstGeom>
          <a:solidFill>
            <a:schemeClr val="lt1"/>
          </a:solidFill>
        </p:spPr>
        <p:txBody>
          <a:bodyPr anchorCtr="0" anchor="ctr" bIns="0" lIns="0" spcFirstLastPara="1" rIns="0" wrap="square" tIns="0">
            <a:noAutofit/>
          </a:bodyPr>
          <a:lstStyle>
            <a:lvl1pPr lvl="0" rtl="0" algn="ctr">
              <a:spcBef>
                <a:spcPts val="0"/>
              </a:spcBef>
              <a:spcAft>
                <a:spcPts val="0"/>
              </a:spcAft>
              <a:buClr>
                <a:schemeClr val="dk1"/>
              </a:buClr>
              <a:buSzPts val="2000"/>
              <a:buNone/>
              <a:defRPr sz="2000">
                <a:latin typeface="Jost SemiBold"/>
                <a:ea typeface="Jost SemiBold"/>
                <a:cs typeface="Jost SemiBold"/>
                <a:sym typeface="Jost SemiBold"/>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40" name="Google Shape;40;p5"/>
          <p:cNvSpPr/>
          <p:nvPr/>
        </p:nvSpPr>
        <p:spPr>
          <a:xfrm flipH="1" rot="10800000">
            <a:off x="7401400" y="-14437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flipH="1" rot="10800000">
            <a:off x="-2453700" y="1200525"/>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grpSp>
        <p:nvGrpSpPr>
          <p:cNvPr id="43" name="Google Shape;43;p6"/>
          <p:cNvGrpSpPr/>
          <p:nvPr/>
        </p:nvGrpSpPr>
        <p:grpSpPr>
          <a:xfrm flipH="1" rot="10800000">
            <a:off x="-37800" y="-37350"/>
            <a:ext cx="9219600" cy="5218200"/>
            <a:chOff x="-37800" y="-37350"/>
            <a:chExt cx="9219600" cy="5218200"/>
          </a:xfrm>
        </p:grpSpPr>
        <p:pic>
          <p:nvPicPr>
            <p:cNvPr id="44" name="Google Shape;44;p6"/>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45" name="Google Shape;45;p6"/>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6"/>
          <p:cNvSpPr/>
          <p:nvPr/>
        </p:nvSpPr>
        <p:spPr>
          <a:xfrm>
            <a:off x="-2525500" y="-26484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6906050" y="2755550"/>
            <a:ext cx="3603600" cy="3603600"/>
          </a:xfrm>
          <a:prstGeom prst="ellipse">
            <a:avLst/>
          </a:prstGeom>
          <a:gradFill>
            <a:gsLst>
              <a:gs pos="0">
                <a:srgbClr val="F9D923">
                  <a:alpha val="31372"/>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a:off x="-2596975" y="-25213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a:off x="7200825" y="30768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txBox="1"/>
          <p:nvPr>
            <p:ph type="title"/>
          </p:nvPr>
        </p:nvSpPr>
        <p:spPr>
          <a:xfrm>
            <a:off x="865275" y="535650"/>
            <a:ext cx="74133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grpSp>
        <p:nvGrpSpPr>
          <p:cNvPr id="52" name="Google Shape;52;p7"/>
          <p:cNvGrpSpPr/>
          <p:nvPr/>
        </p:nvGrpSpPr>
        <p:grpSpPr>
          <a:xfrm rot="10800000">
            <a:off x="-37800" y="-37350"/>
            <a:ext cx="9219600" cy="5218200"/>
            <a:chOff x="-37800" y="-37350"/>
            <a:chExt cx="9219600" cy="5218200"/>
          </a:xfrm>
        </p:grpSpPr>
        <p:pic>
          <p:nvPicPr>
            <p:cNvPr id="53" name="Google Shape;53;p7"/>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54" name="Google Shape;54;p7"/>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7"/>
          <p:cNvSpPr txBox="1"/>
          <p:nvPr>
            <p:ph idx="1" type="subTitle"/>
          </p:nvPr>
        </p:nvSpPr>
        <p:spPr>
          <a:xfrm>
            <a:off x="1234663" y="2328050"/>
            <a:ext cx="2601300" cy="10413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6" name="Google Shape;56;p7"/>
          <p:cNvSpPr txBox="1"/>
          <p:nvPr>
            <p:ph type="title"/>
          </p:nvPr>
        </p:nvSpPr>
        <p:spPr>
          <a:xfrm>
            <a:off x="714150" y="535650"/>
            <a:ext cx="7715700" cy="4671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 name="Google Shape;57;p7"/>
          <p:cNvSpPr/>
          <p:nvPr/>
        </p:nvSpPr>
        <p:spPr>
          <a:xfrm rot="10800000">
            <a:off x="5248350" y="-2822600"/>
            <a:ext cx="6368100" cy="6368100"/>
          </a:xfrm>
          <a:prstGeom prst="ellipse">
            <a:avLst/>
          </a:prstGeom>
          <a:gradFill>
            <a:gsLst>
              <a:gs pos="0">
                <a:srgbClr val="187498">
                  <a:alpha val="19215"/>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rot="10800000">
            <a:off x="-1266300" y="2892975"/>
            <a:ext cx="3603600" cy="3603600"/>
          </a:xfrm>
          <a:prstGeom prst="ellipse">
            <a:avLst/>
          </a:prstGeom>
          <a:gradFill>
            <a:gsLst>
              <a:gs pos="0">
                <a:srgbClr val="F9D923">
                  <a:alpha val="31372"/>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 name="Shape 59"/>
        <p:cNvGrpSpPr/>
        <p:nvPr/>
      </p:nvGrpSpPr>
      <p:grpSpPr>
        <a:xfrm>
          <a:off x="0" y="0"/>
          <a:ext cx="0" cy="0"/>
          <a:chOff x="0" y="0"/>
          <a:chExt cx="0" cy="0"/>
        </a:xfrm>
      </p:grpSpPr>
      <p:grpSp>
        <p:nvGrpSpPr>
          <p:cNvPr id="60" name="Google Shape;60;p8"/>
          <p:cNvGrpSpPr/>
          <p:nvPr/>
        </p:nvGrpSpPr>
        <p:grpSpPr>
          <a:xfrm flipH="1">
            <a:off x="-37800" y="-37350"/>
            <a:ext cx="9219600" cy="5218200"/>
            <a:chOff x="-37800" y="-37350"/>
            <a:chExt cx="9219600" cy="5218200"/>
          </a:xfrm>
        </p:grpSpPr>
        <p:pic>
          <p:nvPicPr>
            <p:cNvPr id="61" name="Google Shape;61;p8"/>
            <p:cNvPicPr preferRelativeResize="0"/>
            <p:nvPr/>
          </p:nvPicPr>
          <p:blipFill>
            <a:blip r:embed="rId2">
              <a:alphaModFix amt="33000"/>
            </a:blip>
            <a:stretch>
              <a:fillRect/>
            </a:stretch>
          </p:blipFill>
          <p:spPr>
            <a:xfrm>
              <a:off x="0" y="2381"/>
              <a:ext cx="9144000" cy="5138738"/>
            </a:xfrm>
            <a:prstGeom prst="rect">
              <a:avLst/>
            </a:prstGeom>
            <a:noFill/>
            <a:ln>
              <a:noFill/>
            </a:ln>
          </p:spPr>
        </p:pic>
        <p:sp>
          <p:nvSpPr>
            <p:cNvPr id="62" name="Google Shape;62;p8"/>
            <p:cNvSpPr/>
            <p:nvPr/>
          </p:nvSpPr>
          <p:spPr>
            <a:xfrm flipH="1">
              <a:off x="-37800"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8"/>
          <p:cNvSpPr txBox="1"/>
          <p:nvPr>
            <p:ph type="title"/>
          </p:nvPr>
        </p:nvSpPr>
        <p:spPr>
          <a:xfrm>
            <a:off x="1281300" y="1131025"/>
            <a:ext cx="6581400" cy="2565900"/>
          </a:xfrm>
          <a:prstGeom prst="rect">
            <a:avLst/>
          </a:prstGeom>
        </p:spPr>
        <p:txBody>
          <a:bodyPr anchorCtr="0" anchor="t" bIns="0" lIns="0" spcFirstLastPara="1" rIns="0" wrap="square" tIns="0">
            <a:noAutofit/>
          </a:bodyPr>
          <a:lstStyle>
            <a:lvl1pPr lvl="0" algn="ctr">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4" name="Google Shape;64;p8"/>
          <p:cNvSpPr/>
          <p:nvPr/>
        </p:nvSpPr>
        <p:spPr>
          <a:xfrm flipH="1">
            <a:off x="-1237675" y="-143610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flipH="1">
            <a:off x="5191050" y="1543650"/>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6" name="Shape 66"/>
        <p:cNvGrpSpPr/>
        <p:nvPr/>
      </p:nvGrpSpPr>
      <p:grpSpPr>
        <a:xfrm>
          <a:off x="0" y="0"/>
          <a:ext cx="0" cy="0"/>
          <a:chOff x="0" y="0"/>
          <a:chExt cx="0" cy="0"/>
        </a:xfrm>
      </p:grpSpPr>
      <p:pic>
        <p:nvPicPr>
          <p:cNvPr id="67" name="Google Shape;67;p9"/>
          <p:cNvPicPr preferRelativeResize="0"/>
          <p:nvPr/>
        </p:nvPicPr>
        <p:blipFill>
          <a:blip r:embed="rId2">
            <a:alphaModFix amt="47000"/>
          </a:blip>
          <a:stretch>
            <a:fillRect/>
          </a:stretch>
        </p:blipFill>
        <p:spPr>
          <a:xfrm flipH="1">
            <a:off x="0" y="2381"/>
            <a:ext cx="9144000" cy="5138738"/>
          </a:xfrm>
          <a:prstGeom prst="rect">
            <a:avLst/>
          </a:prstGeom>
          <a:noFill/>
          <a:ln>
            <a:noFill/>
          </a:ln>
        </p:spPr>
      </p:pic>
      <p:sp>
        <p:nvSpPr>
          <p:cNvPr id="68" name="Google Shape;68;p9"/>
          <p:cNvSpPr/>
          <p:nvPr/>
        </p:nvSpPr>
        <p:spPr>
          <a:xfrm>
            <a:off x="-37775" y="-37350"/>
            <a:ext cx="9219600" cy="5218200"/>
          </a:xfrm>
          <a:prstGeom prst="rect">
            <a:avLst/>
          </a:prstGeom>
          <a:gradFill>
            <a:gsLst>
              <a:gs pos="0">
                <a:srgbClr val="187498">
                  <a:alpha val="6666"/>
                </a:srgbClr>
              </a:gs>
              <a:gs pos="50000">
                <a:srgbClr val="187498">
                  <a:alpha val="6666"/>
                </a:srgbClr>
              </a:gs>
              <a:gs pos="100000">
                <a:srgbClr val="F9D923">
                  <a:alpha val="745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p:nvPr/>
        </p:nvSpPr>
        <p:spPr>
          <a:xfrm flipH="1">
            <a:off x="-1302550" y="-1662350"/>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9"/>
          <p:cNvSpPr/>
          <p:nvPr/>
        </p:nvSpPr>
        <p:spPr>
          <a:xfrm flipH="1">
            <a:off x="4878925" y="1581600"/>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txBox="1"/>
          <p:nvPr>
            <p:ph type="title"/>
          </p:nvPr>
        </p:nvSpPr>
        <p:spPr>
          <a:xfrm>
            <a:off x="714175" y="1372925"/>
            <a:ext cx="4121400" cy="663300"/>
          </a:xfrm>
          <a:prstGeom prst="rect">
            <a:avLst/>
          </a:prstGeom>
        </p:spPr>
        <p:txBody>
          <a:bodyPr anchorCtr="0" anchor="t" bIns="0" lIns="0" spcFirstLastPara="1" rIns="0" wrap="square" tIns="0">
            <a:noAutofit/>
          </a:bodyPr>
          <a:lstStyle>
            <a:lvl1pPr lvl="0" algn="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2" name="Google Shape;72;p9"/>
          <p:cNvSpPr txBox="1"/>
          <p:nvPr>
            <p:ph idx="1" type="subTitle"/>
          </p:nvPr>
        </p:nvSpPr>
        <p:spPr>
          <a:xfrm>
            <a:off x="714175" y="2306875"/>
            <a:ext cx="4121400" cy="1463700"/>
          </a:xfrm>
          <a:prstGeom prst="rect">
            <a:avLst/>
          </a:prstGeom>
        </p:spPr>
        <p:txBody>
          <a:bodyPr anchorCtr="0" anchor="t" bIns="0" lIns="0" spcFirstLastPara="1" rIns="0" wrap="square" tIns="0">
            <a:noAutofit/>
          </a:bodyPr>
          <a:lstStyle>
            <a:lvl1pPr lvl="0" algn="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3" name="Shape 73"/>
        <p:cNvGrpSpPr/>
        <p:nvPr/>
      </p:nvGrpSpPr>
      <p:grpSpPr>
        <a:xfrm>
          <a:off x="0" y="0"/>
          <a:ext cx="0" cy="0"/>
          <a:chOff x="0" y="0"/>
          <a:chExt cx="0" cy="0"/>
        </a:xfrm>
      </p:grpSpPr>
      <p:sp>
        <p:nvSpPr>
          <p:cNvPr id="74" name="Google Shape;74;p10"/>
          <p:cNvSpPr txBox="1"/>
          <p:nvPr>
            <p:ph type="title"/>
          </p:nvPr>
        </p:nvSpPr>
        <p:spPr>
          <a:xfrm>
            <a:off x="5167850" y="536084"/>
            <a:ext cx="3261900" cy="1041300"/>
          </a:xfrm>
          <a:prstGeom prst="rect">
            <a:avLst/>
          </a:prstGeom>
        </p:spPr>
        <p:txBody>
          <a:bodyPr anchorCtr="0" anchor="t" bIns="0" lIns="0" spcFirstLastPara="1" rIns="0" wrap="square" tIns="0">
            <a:noAutofit/>
          </a:bodyPr>
          <a:lstStyle>
            <a:lvl1pPr lvl="0" rtl="0" algn="r">
              <a:spcBef>
                <a:spcPts val="0"/>
              </a:spcBef>
              <a:spcAft>
                <a:spcPts val="0"/>
              </a:spcAft>
              <a:buSzPts val="4200"/>
              <a:buNone/>
              <a:defRPr>
                <a:solidFill>
                  <a:schemeClr val="accent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175" y="535650"/>
            <a:ext cx="7715700" cy="572700"/>
          </a:xfrm>
          <a:prstGeom prst="rect">
            <a:avLst/>
          </a:prstGeom>
          <a:noFill/>
          <a:ln>
            <a:noFill/>
          </a:ln>
        </p:spPr>
        <p:txBody>
          <a:bodyPr anchorCtr="0" anchor="t" bIns="0" lIns="0" spcFirstLastPara="1" rIns="0" wrap="square" tIns="0">
            <a:noAutofit/>
          </a:bodyPr>
          <a:lstStyle>
            <a:lvl1pPr lvl="0">
              <a:lnSpc>
                <a:spcPct val="100000"/>
              </a:lnSpc>
              <a:spcBef>
                <a:spcPts val="0"/>
              </a:spcBef>
              <a:spcAft>
                <a:spcPts val="0"/>
              </a:spcAft>
              <a:buClr>
                <a:schemeClr val="accent1"/>
              </a:buClr>
              <a:buSzPts val="3000"/>
              <a:buFont typeface="Jost SemiBold"/>
              <a:buNone/>
              <a:defRPr sz="3000">
                <a:solidFill>
                  <a:schemeClr val="accent1"/>
                </a:solidFill>
                <a:latin typeface="Jost SemiBold"/>
                <a:ea typeface="Jost SemiBold"/>
                <a:cs typeface="Jost SemiBold"/>
                <a:sym typeface="Jost SemiBold"/>
              </a:defRPr>
            </a:lvl1pPr>
            <a:lvl2pPr lvl="1">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2pPr>
            <a:lvl3pPr lvl="2">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3pPr>
            <a:lvl4pPr lvl="3">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4pPr>
            <a:lvl5pPr lvl="4">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5pPr>
            <a:lvl6pPr lvl="5">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6pPr>
            <a:lvl7pPr lvl="6">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7pPr>
            <a:lvl8pPr lvl="7">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8pPr>
            <a:lvl9pPr lvl="8">
              <a:lnSpc>
                <a:spcPct val="100000"/>
              </a:lnSpc>
              <a:spcBef>
                <a:spcPts val="0"/>
              </a:spcBef>
              <a:spcAft>
                <a:spcPts val="0"/>
              </a:spcAft>
              <a:buClr>
                <a:schemeClr val="accent1"/>
              </a:buClr>
              <a:buSzPts val="2800"/>
              <a:buFont typeface="Jost"/>
              <a:buNone/>
              <a:defRPr b="1" sz="2800">
                <a:solidFill>
                  <a:schemeClr val="accent1"/>
                </a:solidFill>
                <a:latin typeface="Jost"/>
                <a:ea typeface="Jost"/>
                <a:cs typeface="Jost"/>
                <a:sym typeface="Jost"/>
              </a:defRPr>
            </a:lvl9pPr>
          </a:lstStyle>
          <a:p/>
        </p:txBody>
      </p:sp>
      <p:sp>
        <p:nvSpPr>
          <p:cNvPr id="7" name="Google Shape;7;p1"/>
          <p:cNvSpPr txBox="1"/>
          <p:nvPr>
            <p:ph idx="1" type="body"/>
          </p:nvPr>
        </p:nvSpPr>
        <p:spPr>
          <a:xfrm>
            <a:off x="714175" y="1152475"/>
            <a:ext cx="7715700" cy="3416400"/>
          </a:xfrm>
          <a:prstGeom prst="rect">
            <a:avLst/>
          </a:prstGeom>
          <a:noFill/>
          <a:ln>
            <a:noFill/>
          </a:ln>
        </p:spPr>
        <p:txBody>
          <a:bodyPr anchorCtr="0" anchor="t" bIns="0" lIns="0" spcFirstLastPara="1" rIns="0" wrap="square" tIns="0">
            <a:noAutofit/>
          </a:bodyPr>
          <a:lstStyle>
            <a:lvl1pPr indent="-330200" lvl="0" marL="4572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1pPr>
            <a:lvl2pPr indent="-330200" lvl="1" marL="9144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2pPr>
            <a:lvl3pPr indent="-330200" lvl="2" marL="13716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3pPr>
            <a:lvl4pPr indent="-330200" lvl="3" marL="18288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4pPr>
            <a:lvl5pPr indent="-330200" lvl="4" marL="22860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5pPr>
            <a:lvl6pPr indent="-330200" lvl="5" marL="27432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6pPr>
            <a:lvl7pPr indent="-330200" lvl="6" marL="32004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7pPr>
            <a:lvl8pPr indent="-330200" lvl="7" marL="36576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8pPr>
            <a:lvl9pPr indent="-330200" lvl="8" marL="4114800">
              <a:lnSpc>
                <a:spcPct val="100000"/>
              </a:lnSpc>
              <a:spcBef>
                <a:spcPts val="0"/>
              </a:spcBef>
              <a:spcAft>
                <a:spcPts val="0"/>
              </a:spcAft>
              <a:buClr>
                <a:schemeClr val="accent1"/>
              </a:buClr>
              <a:buSzPts val="1600"/>
              <a:buFont typeface="Jost"/>
              <a:buChar char="■"/>
              <a:defRPr sz="1600">
                <a:solidFill>
                  <a:schemeClr val="accent1"/>
                </a:solidFill>
                <a:latin typeface="Jost"/>
                <a:ea typeface="Jost"/>
                <a:cs typeface="Jost"/>
                <a:sym typeface="Jos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9" name="Shape 209"/>
        <p:cNvGrpSpPr/>
        <p:nvPr/>
      </p:nvGrpSpPr>
      <p:grpSpPr>
        <a:xfrm>
          <a:off x="0" y="0"/>
          <a:ext cx="0" cy="0"/>
          <a:chOff x="0" y="0"/>
          <a:chExt cx="0" cy="0"/>
        </a:xfrm>
      </p:grpSpPr>
      <p:sp>
        <p:nvSpPr>
          <p:cNvPr id="210" name="Google Shape;210;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11" name="Google Shape;211;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ppt/slides/slide33.xml"/><Relationship Id="rId22"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slide" Target="/ppt/slides/slide27.xml"/><Relationship Id="rId21" Type="http://schemas.openxmlformats.org/officeDocument/2006/relationships/hyperlink" Target="https://www.flaticon.com/?utm_source=slidesgo_template&amp;utm_medium=referral-link&amp;utm_campaign=promo-slide&amp;utm_term=slidesgo&amp;utm_content=flaticon" TargetMode="External"/><Relationship Id="rId13" Type="http://schemas.openxmlformats.org/officeDocument/2006/relationships/slide" Target="/ppt/slides/slide35.xml"/><Relationship Id="rId24" Type="http://schemas.openxmlformats.org/officeDocument/2006/relationships/hyperlink" Target="https://vidfy.com/?utm_source=slidesgo_template&amp;utm_medium=referral-link&amp;utm_campaign=promo-slide&amp;utm_term=slidesgo&amp;utm_content=vidfy" TargetMode="External"/><Relationship Id="rId12" Type="http://schemas.openxmlformats.org/officeDocument/2006/relationships/slide" Target="/ppt/slides/slide33.xm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3.xml"/><Relationship Id="rId4" Type="http://schemas.openxmlformats.org/officeDocument/2006/relationships/slide" Target="/ppt/slides/slide33.xml"/><Relationship Id="rId9" Type="http://schemas.openxmlformats.org/officeDocument/2006/relationships/slide" Target="/ppt/slides/slide27.xml"/><Relationship Id="rId15" Type="http://schemas.openxmlformats.org/officeDocument/2006/relationships/slide" Target="/ppt/slides/slide41.xml"/><Relationship Id="rId14" Type="http://schemas.openxmlformats.org/officeDocument/2006/relationships/slide" Target="/ppt/slides/slide35.xml"/><Relationship Id="rId17" Type="http://schemas.openxmlformats.org/officeDocument/2006/relationships/hyperlink" Target="http://bit.ly/2Tynxth" TargetMode="External"/><Relationship Id="rId16" Type="http://schemas.openxmlformats.org/officeDocument/2006/relationships/slide" Target="/ppt/slides/slide41.xml"/><Relationship Id="rId5" Type="http://schemas.openxmlformats.org/officeDocument/2006/relationships/slide" Target="/ppt/slides/slide30.xml"/><Relationship Id="rId19" Type="http://schemas.openxmlformats.org/officeDocument/2006/relationships/hyperlink" Target="http://bit.ly/33VAFh3" TargetMode="External"/><Relationship Id="rId6" Type="http://schemas.openxmlformats.org/officeDocument/2006/relationships/slide" Target="/ppt/slides/slide30.xml"/><Relationship Id="rId18" Type="http://schemas.openxmlformats.org/officeDocument/2006/relationships/hyperlink" Target="http://bit.ly/30B07Gq" TargetMode="External"/><Relationship Id="rId7" Type="http://schemas.openxmlformats.org/officeDocument/2006/relationships/slide" Target="/ppt/slides/slide29.xml"/><Relationship Id="rId8" Type="http://schemas.openxmlformats.org/officeDocument/2006/relationships/slide" Target="/ppt/slides/slide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laticon.com/packs/networking-32?word=network/?utm_source=slidesgo_template&amp;utm_medium=referral-link&amp;utm_campaign=sg_resources&amp;utm_content=flatic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flaticon.com/packs/cloud-computing-and-network-11?word=cloud+computing&amp;k=1652273182435/?utm_source=slidesgo_template&amp;utm_medium=referral-link&amp;utm_campaign=sg_resources&amp;utm_content=flaticon" TargetMode="External"/><Relationship Id="rId4" Type="http://schemas.openxmlformats.org/officeDocument/2006/relationships/hyperlink" Target="https://www.freepik.com/free-photo/website-hosting-concept-with-woman-working-computer_26412536.htm/?utm_source=slidesgo_template&amp;utm_medium=referral-link&amp;utm_campaign=sg_resources&amp;utm_content=freepik" TargetMode="External"/><Relationship Id="rId5" Type="http://schemas.openxmlformats.org/officeDocument/2006/relationships/hyperlink" Target="https://www.freepik.com/free-photo/woman-with-headphones-working_2560978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fonts.google.com/specimen/Jost" TargetMode="External"/></Relationships>
</file>

<file path=ppt/slides/_rels/slide34.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8.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TuLFH7EeVdKbAc81dSgRfPyPY1FS1yQlMDiUFoVuUAQ/copy#gid=509368585"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grpSp>
        <p:nvGrpSpPr>
          <p:cNvPr id="219" name="Google Shape;219;p28"/>
          <p:cNvGrpSpPr/>
          <p:nvPr/>
        </p:nvGrpSpPr>
        <p:grpSpPr>
          <a:xfrm rot="906714">
            <a:off x="6889497" y="1214090"/>
            <a:ext cx="1149878" cy="1149878"/>
            <a:chOff x="6755990" y="1374375"/>
            <a:chExt cx="1149900" cy="1149900"/>
          </a:xfrm>
        </p:grpSpPr>
        <p:sp>
          <p:nvSpPr>
            <p:cNvPr id="220" name="Google Shape;220;p28"/>
            <p:cNvSpPr/>
            <p:nvPr/>
          </p:nvSpPr>
          <p:spPr>
            <a:xfrm>
              <a:off x="6755990" y="1374375"/>
              <a:ext cx="1149900" cy="114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7020275" y="1661900"/>
              <a:ext cx="621322" cy="574842"/>
            </a:xfrm>
            <a:custGeom>
              <a:rect b="b" l="l" r="r" t="t"/>
              <a:pathLst>
                <a:path extrusionOk="0" h="17933" w="19383">
                  <a:moveTo>
                    <a:pt x="7201" y="1056"/>
                  </a:moveTo>
                  <a:cubicBezTo>
                    <a:pt x="8155" y="1056"/>
                    <a:pt x="9123" y="1463"/>
                    <a:pt x="9820" y="2374"/>
                  </a:cubicBezTo>
                  <a:cubicBezTo>
                    <a:pt x="9733" y="2444"/>
                    <a:pt x="9645" y="2514"/>
                    <a:pt x="9575" y="2601"/>
                  </a:cubicBezTo>
                  <a:cubicBezTo>
                    <a:pt x="9199" y="2977"/>
                    <a:pt x="9545" y="3497"/>
                    <a:pt x="9947" y="3497"/>
                  </a:cubicBezTo>
                  <a:cubicBezTo>
                    <a:pt x="10069" y="3497"/>
                    <a:pt x="10196" y="3449"/>
                    <a:pt x="10309" y="3335"/>
                  </a:cubicBezTo>
                  <a:cubicBezTo>
                    <a:pt x="10467" y="3195"/>
                    <a:pt x="10624" y="3056"/>
                    <a:pt x="10816" y="2951"/>
                  </a:cubicBezTo>
                  <a:cubicBezTo>
                    <a:pt x="11329" y="2615"/>
                    <a:pt x="11885" y="2463"/>
                    <a:pt x="12426" y="2463"/>
                  </a:cubicBezTo>
                  <a:cubicBezTo>
                    <a:pt x="13969" y="2463"/>
                    <a:pt x="15396" y="3699"/>
                    <a:pt x="15396" y="5433"/>
                  </a:cubicBezTo>
                  <a:cubicBezTo>
                    <a:pt x="15396" y="5643"/>
                    <a:pt x="15379" y="5835"/>
                    <a:pt x="15344" y="6045"/>
                  </a:cubicBezTo>
                  <a:cubicBezTo>
                    <a:pt x="15278" y="6377"/>
                    <a:pt x="15542" y="6677"/>
                    <a:pt x="15868" y="6677"/>
                  </a:cubicBezTo>
                  <a:cubicBezTo>
                    <a:pt x="15885" y="6677"/>
                    <a:pt x="15903" y="6676"/>
                    <a:pt x="15921" y="6674"/>
                  </a:cubicBezTo>
                  <a:cubicBezTo>
                    <a:pt x="17180" y="6674"/>
                    <a:pt x="18211" y="7688"/>
                    <a:pt x="18211" y="8947"/>
                  </a:cubicBezTo>
                  <a:cubicBezTo>
                    <a:pt x="18211" y="10205"/>
                    <a:pt x="17180" y="11219"/>
                    <a:pt x="15921" y="11219"/>
                  </a:cubicBezTo>
                  <a:lnTo>
                    <a:pt x="5082" y="11219"/>
                  </a:lnTo>
                  <a:cubicBezTo>
                    <a:pt x="2618" y="11219"/>
                    <a:pt x="1499" y="8160"/>
                    <a:pt x="3387" y="6587"/>
                  </a:cubicBezTo>
                  <a:lnTo>
                    <a:pt x="3387" y="6587"/>
                  </a:lnTo>
                  <a:cubicBezTo>
                    <a:pt x="3579" y="6919"/>
                    <a:pt x="3806" y="7216"/>
                    <a:pt x="4086" y="7478"/>
                  </a:cubicBezTo>
                  <a:cubicBezTo>
                    <a:pt x="4201" y="7597"/>
                    <a:pt x="4329" y="7647"/>
                    <a:pt x="4452" y="7647"/>
                  </a:cubicBezTo>
                  <a:cubicBezTo>
                    <a:pt x="4853" y="7647"/>
                    <a:pt x="5195" y="7119"/>
                    <a:pt x="4820" y="6744"/>
                  </a:cubicBezTo>
                  <a:cubicBezTo>
                    <a:pt x="4506" y="6412"/>
                    <a:pt x="4261" y="6045"/>
                    <a:pt x="4086" y="5625"/>
                  </a:cubicBezTo>
                  <a:cubicBezTo>
                    <a:pt x="3929" y="5223"/>
                    <a:pt x="3841" y="4804"/>
                    <a:pt x="3841" y="4402"/>
                  </a:cubicBezTo>
                  <a:cubicBezTo>
                    <a:pt x="3841" y="2352"/>
                    <a:pt x="5499" y="1056"/>
                    <a:pt x="7201" y="1056"/>
                  </a:cubicBezTo>
                  <a:close/>
                  <a:moveTo>
                    <a:pt x="10331" y="14785"/>
                  </a:moveTo>
                  <a:cubicBezTo>
                    <a:pt x="10598" y="14785"/>
                    <a:pt x="10851" y="14992"/>
                    <a:pt x="10851" y="15310"/>
                  </a:cubicBezTo>
                  <a:cubicBezTo>
                    <a:pt x="10851" y="15607"/>
                    <a:pt x="10624" y="15834"/>
                    <a:pt x="10327" y="15834"/>
                  </a:cubicBezTo>
                  <a:cubicBezTo>
                    <a:pt x="9855" y="15834"/>
                    <a:pt x="9628" y="15275"/>
                    <a:pt x="9960" y="14943"/>
                  </a:cubicBezTo>
                  <a:cubicBezTo>
                    <a:pt x="10068" y="14834"/>
                    <a:pt x="10201" y="14785"/>
                    <a:pt x="10331" y="14785"/>
                  </a:cubicBezTo>
                  <a:close/>
                  <a:moveTo>
                    <a:pt x="5428" y="15834"/>
                  </a:moveTo>
                  <a:cubicBezTo>
                    <a:pt x="5695" y="15834"/>
                    <a:pt x="5957" y="16041"/>
                    <a:pt x="5957" y="16359"/>
                  </a:cubicBezTo>
                  <a:cubicBezTo>
                    <a:pt x="5957" y="16656"/>
                    <a:pt x="5712" y="16883"/>
                    <a:pt x="5432" y="16883"/>
                  </a:cubicBezTo>
                  <a:cubicBezTo>
                    <a:pt x="4960" y="16883"/>
                    <a:pt x="4733" y="16324"/>
                    <a:pt x="5065" y="15992"/>
                  </a:cubicBezTo>
                  <a:cubicBezTo>
                    <a:pt x="5168" y="15883"/>
                    <a:pt x="5299" y="15834"/>
                    <a:pt x="5428" y="15834"/>
                  </a:cubicBezTo>
                  <a:close/>
                  <a:moveTo>
                    <a:pt x="15226" y="15834"/>
                  </a:moveTo>
                  <a:cubicBezTo>
                    <a:pt x="15493" y="15834"/>
                    <a:pt x="15746" y="16041"/>
                    <a:pt x="15746" y="16359"/>
                  </a:cubicBezTo>
                  <a:cubicBezTo>
                    <a:pt x="15746" y="16656"/>
                    <a:pt x="15519" y="16883"/>
                    <a:pt x="15222" y="16883"/>
                  </a:cubicBezTo>
                  <a:cubicBezTo>
                    <a:pt x="14767" y="16883"/>
                    <a:pt x="14522" y="16324"/>
                    <a:pt x="14855" y="15992"/>
                  </a:cubicBezTo>
                  <a:cubicBezTo>
                    <a:pt x="14963" y="15883"/>
                    <a:pt x="15096" y="15834"/>
                    <a:pt x="15226" y="15834"/>
                  </a:cubicBezTo>
                  <a:close/>
                  <a:moveTo>
                    <a:pt x="7206" y="1"/>
                  </a:moveTo>
                  <a:cubicBezTo>
                    <a:pt x="4969" y="1"/>
                    <a:pt x="2781" y="1694"/>
                    <a:pt x="2792" y="4384"/>
                  </a:cubicBezTo>
                  <a:cubicBezTo>
                    <a:pt x="2792" y="4786"/>
                    <a:pt x="2845" y="5188"/>
                    <a:pt x="2950" y="5590"/>
                  </a:cubicBezTo>
                  <a:cubicBezTo>
                    <a:pt x="1" y="7632"/>
                    <a:pt x="1458" y="12268"/>
                    <a:pt x="5062" y="12268"/>
                  </a:cubicBezTo>
                  <a:cubicBezTo>
                    <a:pt x="5069" y="12268"/>
                    <a:pt x="5076" y="12268"/>
                    <a:pt x="5082" y="12268"/>
                  </a:cubicBezTo>
                  <a:lnTo>
                    <a:pt x="5957" y="12268"/>
                  </a:lnTo>
                  <a:lnTo>
                    <a:pt x="5957" y="12915"/>
                  </a:lnTo>
                  <a:lnTo>
                    <a:pt x="5135" y="13474"/>
                  </a:lnTo>
                  <a:cubicBezTo>
                    <a:pt x="4995" y="13562"/>
                    <a:pt x="4908" y="13719"/>
                    <a:pt x="4908" y="13911"/>
                  </a:cubicBezTo>
                  <a:lnTo>
                    <a:pt x="4908" y="14873"/>
                  </a:lnTo>
                  <a:cubicBezTo>
                    <a:pt x="3229" y="15467"/>
                    <a:pt x="3649" y="17932"/>
                    <a:pt x="5415" y="17932"/>
                  </a:cubicBezTo>
                  <a:cubicBezTo>
                    <a:pt x="7198" y="17932"/>
                    <a:pt x="7617" y="15467"/>
                    <a:pt x="5939" y="14873"/>
                  </a:cubicBezTo>
                  <a:lnTo>
                    <a:pt x="5939" y="14191"/>
                  </a:lnTo>
                  <a:lnTo>
                    <a:pt x="6761" y="13649"/>
                  </a:lnTo>
                  <a:cubicBezTo>
                    <a:pt x="6918" y="13544"/>
                    <a:pt x="7005" y="13387"/>
                    <a:pt x="7005" y="13212"/>
                  </a:cubicBezTo>
                  <a:lnTo>
                    <a:pt x="7005" y="12251"/>
                  </a:lnTo>
                  <a:lnTo>
                    <a:pt x="9802" y="12251"/>
                  </a:lnTo>
                  <a:lnTo>
                    <a:pt x="9802" y="13824"/>
                  </a:lnTo>
                  <a:cubicBezTo>
                    <a:pt x="8124" y="14401"/>
                    <a:pt x="8544" y="16883"/>
                    <a:pt x="10309" y="16883"/>
                  </a:cubicBezTo>
                  <a:cubicBezTo>
                    <a:pt x="12093" y="16883"/>
                    <a:pt x="12512" y="14401"/>
                    <a:pt x="10851" y="13824"/>
                  </a:cubicBezTo>
                  <a:lnTo>
                    <a:pt x="10851" y="12251"/>
                  </a:lnTo>
                  <a:lnTo>
                    <a:pt x="13648" y="12251"/>
                  </a:lnTo>
                  <a:lnTo>
                    <a:pt x="13648" y="13212"/>
                  </a:lnTo>
                  <a:cubicBezTo>
                    <a:pt x="13648" y="13387"/>
                    <a:pt x="13736" y="13544"/>
                    <a:pt x="13876" y="13649"/>
                  </a:cubicBezTo>
                  <a:lnTo>
                    <a:pt x="14697" y="14191"/>
                  </a:lnTo>
                  <a:lnTo>
                    <a:pt x="14697" y="14873"/>
                  </a:lnTo>
                  <a:cubicBezTo>
                    <a:pt x="13019" y="15467"/>
                    <a:pt x="13456" y="17932"/>
                    <a:pt x="15222" y="17932"/>
                  </a:cubicBezTo>
                  <a:cubicBezTo>
                    <a:pt x="16987" y="17932"/>
                    <a:pt x="17407" y="15467"/>
                    <a:pt x="15746" y="14873"/>
                  </a:cubicBezTo>
                  <a:lnTo>
                    <a:pt x="15746" y="13911"/>
                  </a:lnTo>
                  <a:cubicBezTo>
                    <a:pt x="15746" y="13719"/>
                    <a:pt x="15659" y="13562"/>
                    <a:pt x="15501" y="13474"/>
                  </a:cubicBezTo>
                  <a:lnTo>
                    <a:pt x="14697" y="12915"/>
                  </a:lnTo>
                  <a:lnTo>
                    <a:pt x="14697" y="12268"/>
                  </a:lnTo>
                  <a:lnTo>
                    <a:pt x="15921" y="12268"/>
                  </a:lnTo>
                  <a:cubicBezTo>
                    <a:pt x="17652" y="12268"/>
                    <a:pt x="19103" y="10940"/>
                    <a:pt x="19242" y="9209"/>
                  </a:cubicBezTo>
                  <a:cubicBezTo>
                    <a:pt x="19382" y="7478"/>
                    <a:pt x="18159" y="5922"/>
                    <a:pt x="16445" y="5660"/>
                  </a:cubicBezTo>
                  <a:lnTo>
                    <a:pt x="16445" y="5433"/>
                  </a:lnTo>
                  <a:cubicBezTo>
                    <a:pt x="16432" y="3105"/>
                    <a:pt x="14519" y="1407"/>
                    <a:pt x="12408" y="1407"/>
                  </a:cubicBezTo>
                  <a:cubicBezTo>
                    <a:pt x="11840" y="1407"/>
                    <a:pt x="11258" y="1530"/>
                    <a:pt x="10694" y="1797"/>
                  </a:cubicBezTo>
                  <a:cubicBezTo>
                    <a:pt x="9784" y="556"/>
                    <a:pt x="8487" y="1"/>
                    <a:pt x="7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8"/>
          <p:cNvSpPr txBox="1"/>
          <p:nvPr>
            <p:ph type="ctrTitle"/>
          </p:nvPr>
        </p:nvSpPr>
        <p:spPr>
          <a:xfrm>
            <a:off x="714175" y="969450"/>
            <a:ext cx="5351100" cy="2291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Introduction to Cloud Computing Workshop</a:t>
            </a:r>
            <a:endParaRPr/>
          </a:p>
        </p:txBody>
      </p:sp>
      <p:sp>
        <p:nvSpPr>
          <p:cNvPr id="223" name="Google Shape;223;p28"/>
          <p:cNvSpPr txBox="1"/>
          <p:nvPr>
            <p:ph idx="1" type="subTitle"/>
          </p:nvPr>
        </p:nvSpPr>
        <p:spPr>
          <a:xfrm rot="-59659">
            <a:off x="713873" y="3647833"/>
            <a:ext cx="5238189" cy="526872"/>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Here is where your presentation begins</a:t>
            </a:r>
            <a:endParaRPr/>
          </a:p>
        </p:txBody>
      </p:sp>
      <p:cxnSp>
        <p:nvCxnSpPr>
          <p:cNvPr id="224" name="Google Shape;224;p28"/>
          <p:cNvCxnSpPr/>
          <p:nvPr/>
        </p:nvCxnSpPr>
        <p:spPr>
          <a:xfrm>
            <a:off x="725550" y="3308300"/>
            <a:ext cx="2595000" cy="0"/>
          </a:xfrm>
          <a:prstGeom prst="straightConnector1">
            <a:avLst/>
          </a:prstGeom>
          <a:noFill/>
          <a:ln cap="flat" cmpd="sng" w="9525">
            <a:solidFill>
              <a:schemeClr val="accent1"/>
            </a:solidFill>
            <a:prstDash val="solid"/>
            <a:round/>
            <a:headEnd len="med" w="med" type="none"/>
            <a:tailEnd len="med" w="med" type="none"/>
          </a:ln>
        </p:spPr>
      </p:cxnSp>
      <p:grpSp>
        <p:nvGrpSpPr>
          <p:cNvPr id="225" name="Google Shape;225;p28"/>
          <p:cNvGrpSpPr/>
          <p:nvPr/>
        </p:nvGrpSpPr>
        <p:grpSpPr>
          <a:xfrm rot="-762542">
            <a:off x="7723050" y="1879166"/>
            <a:ext cx="1149900" cy="1149900"/>
            <a:chOff x="7144390" y="2062575"/>
            <a:chExt cx="1149900" cy="1149900"/>
          </a:xfrm>
        </p:grpSpPr>
        <p:sp>
          <p:nvSpPr>
            <p:cNvPr id="226" name="Google Shape;226;p28"/>
            <p:cNvSpPr/>
            <p:nvPr/>
          </p:nvSpPr>
          <p:spPr>
            <a:xfrm>
              <a:off x="7144390" y="2062575"/>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28"/>
            <p:cNvGrpSpPr/>
            <p:nvPr/>
          </p:nvGrpSpPr>
          <p:grpSpPr>
            <a:xfrm>
              <a:off x="7393719" y="2342761"/>
              <a:ext cx="651289" cy="589792"/>
              <a:chOff x="988338" y="1930075"/>
              <a:chExt cx="494750" cy="448000"/>
            </a:xfrm>
          </p:grpSpPr>
          <p:sp>
            <p:nvSpPr>
              <p:cNvPr id="228" name="Google Shape;228;p28"/>
              <p:cNvSpPr/>
              <p:nvPr/>
            </p:nvSpPr>
            <p:spPr>
              <a:xfrm>
                <a:off x="988338" y="1930075"/>
                <a:ext cx="494750" cy="448000"/>
              </a:xfrm>
              <a:custGeom>
                <a:rect b="b" l="l" r="r" t="t"/>
                <a:pathLst>
                  <a:path extrusionOk="0" h="17920" w="19790">
                    <a:moveTo>
                      <a:pt x="7129" y="1042"/>
                    </a:moveTo>
                    <a:cubicBezTo>
                      <a:pt x="8081" y="1042"/>
                      <a:pt x="9046" y="1450"/>
                      <a:pt x="9738" y="2361"/>
                    </a:cubicBezTo>
                    <a:cubicBezTo>
                      <a:pt x="9651" y="2431"/>
                      <a:pt x="9581" y="2501"/>
                      <a:pt x="9493" y="2589"/>
                    </a:cubicBezTo>
                    <a:cubicBezTo>
                      <a:pt x="9167" y="2969"/>
                      <a:pt x="9496" y="3456"/>
                      <a:pt x="9897" y="3456"/>
                    </a:cubicBezTo>
                    <a:cubicBezTo>
                      <a:pt x="10012" y="3456"/>
                      <a:pt x="10132" y="3416"/>
                      <a:pt x="10245" y="3323"/>
                    </a:cubicBezTo>
                    <a:cubicBezTo>
                      <a:pt x="10385" y="3183"/>
                      <a:pt x="10560" y="3043"/>
                      <a:pt x="10734" y="2938"/>
                    </a:cubicBezTo>
                    <a:cubicBezTo>
                      <a:pt x="11250" y="2601"/>
                      <a:pt x="11808" y="2448"/>
                      <a:pt x="12352" y="2448"/>
                    </a:cubicBezTo>
                    <a:cubicBezTo>
                      <a:pt x="13892" y="2448"/>
                      <a:pt x="15315" y="3676"/>
                      <a:pt x="15315" y="5420"/>
                    </a:cubicBezTo>
                    <a:cubicBezTo>
                      <a:pt x="15315" y="5630"/>
                      <a:pt x="15297" y="5823"/>
                      <a:pt x="15262" y="6032"/>
                    </a:cubicBezTo>
                    <a:cubicBezTo>
                      <a:pt x="15196" y="6364"/>
                      <a:pt x="15460" y="6664"/>
                      <a:pt x="15786" y="6664"/>
                    </a:cubicBezTo>
                    <a:cubicBezTo>
                      <a:pt x="15803" y="6664"/>
                      <a:pt x="15821" y="6663"/>
                      <a:pt x="15839" y="6662"/>
                    </a:cubicBezTo>
                    <a:cubicBezTo>
                      <a:pt x="17098" y="6662"/>
                      <a:pt x="18129" y="7676"/>
                      <a:pt x="18129" y="8934"/>
                    </a:cubicBezTo>
                    <a:cubicBezTo>
                      <a:pt x="18129" y="10175"/>
                      <a:pt x="17098" y="11207"/>
                      <a:pt x="15839" y="11207"/>
                    </a:cubicBezTo>
                    <a:lnTo>
                      <a:pt x="15507" y="11207"/>
                    </a:lnTo>
                    <a:cubicBezTo>
                      <a:pt x="14912" y="8777"/>
                      <a:pt x="12727" y="7081"/>
                      <a:pt x="10245" y="7081"/>
                    </a:cubicBezTo>
                    <a:cubicBezTo>
                      <a:pt x="7745" y="7081"/>
                      <a:pt x="5560" y="8777"/>
                      <a:pt x="4966" y="11207"/>
                    </a:cubicBezTo>
                    <a:cubicBezTo>
                      <a:pt x="3532" y="11189"/>
                      <a:pt x="2361" y="10018"/>
                      <a:pt x="2378" y="8585"/>
                    </a:cubicBezTo>
                    <a:cubicBezTo>
                      <a:pt x="2378" y="7798"/>
                      <a:pt x="2710" y="7064"/>
                      <a:pt x="3305" y="6574"/>
                    </a:cubicBezTo>
                    <a:cubicBezTo>
                      <a:pt x="3497" y="6889"/>
                      <a:pt x="3724" y="7204"/>
                      <a:pt x="4004" y="7466"/>
                    </a:cubicBezTo>
                    <a:cubicBezTo>
                      <a:pt x="4119" y="7585"/>
                      <a:pt x="4248" y="7634"/>
                      <a:pt x="4372" y="7634"/>
                    </a:cubicBezTo>
                    <a:cubicBezTo>
                      <a:pt x="4777" y="7634"/>
                      <a:pt x="5126" y="7106"/>
                      <a:pt x="4738" y="6732"/>
                    </a:cubicBezTo>
                    <a:cubicBezTo>
                      <a:pt x="4424" y="6399"/>
                      <a:pt x="4179" y="6015"/>
                      <a:pt x="4004" y="5595"/>
                    </a:cubicBezTo>
                    <a:cubicBezTo>
                      <a:pt x="3847" y="5211"/>
                      <a:pt x="3777" y="4791"/>
                      <a:pt x="3777" y="4372"/>
                    </a:cubicBezTo>
                    <a:cubicBezTo>
                      <a:pt x="3777" y="2334"/>
                      <a:pt x="5433" y="1042"/>
                      <a:pt x="7129" y="1042"/>
                    </a:cubicBezTo>
                    <a:close/>
                    <a:moveTo>
                      <a:pt x="2889" y="15822"/>
                    </a:moveTo>
                    <a:cubicBezTo>
                      <a:pt x="3156" y="15822"/>
                      <a:pt x="3410" y="16029"/>
                      <a:pt x="3410" y="16346"/>
                    </a:cubicBezTo>
                    <a:cubicBezTo>
                      <a:pt x="3410" y="16643"/>
                      <a:pt x="3182" y="16871"/>
                      <a:pt x="2885" y="16871"/>
                    </a:cubicBezTo>
                    <a:cubicBezTo>
                      <a:pt x="2413" y="16871"/>
                      <a:pt x="2186" y="16311"/>
                      <a:pt x="2518" y="15979"/>
                    </a:cubicBezTo>
                    <a:cubicBezTo>
                      <a:pt x="2627" y="15871"/>
                      <a:pt x="2760" y="15822"/>
                      <a:pt x="2889" y="15822"/>
                    </a:cubicBezTo>
                    <a:close/>
                    <a:moveTo>
                      <a:pt x="10203" y="8131"/>
                    </a:moveTo>
                    <a:cubicBezTo>
                      <a:pt x="12447" y="8131"/>
                      <a:pt x="14603" y="9880"/>
                      <a:pt x="14615" y="12518"/>
                    </a:cubicBezTo>
                    <a:cubicBezTo>
                      <a:pt x="14615" y="14930"/>
                      <a:pt x="12657" y="16888"/>
                      <a:pt x="10245" y="16888"/>
                    </a:cubicBezTo>
                    <a:cubicBezTo>
                      <a:pt x="6347" y="16888"/>
                      <a:pt x="4389" y="12168"/>
                      <a:pt x="7151" y="9424"/>
                    </a:cubicBezTo>
                    <a:cubicBezTo>
                      <a:pt x="8038" y="8530"/>
                      <a:pt x="9131" y="8131"/>
                      <a:pt x="10203" y="8131"/>
                    </a:cubicBezTo>
                    <a:close/>
                    <a:moveTo>
                      <a:pt x="17581" y="15826"/>
                    </a:moveTo>
                    <a:cubicBezTo>
                      <a:pt x="17852" y="15826"/>
                      <a:pt x="18112" y="16042"/>
                      <a:pt x="18112" y="16364"/>
                    </a:cubicBezTo>
                    <a:cubicBezTo>
                      <a:pt x="18112" y="16643"/>
                      <a:pt x="17867" y="16888"/>
                      <a:pt x="17587" y="16888"/>
                    </a:cubicBezTo>
                    <a:cubicBezTo>
                      <a:pt x="17115" y="16871"/>
                      <a:pt x="16888" y="16311"/>
                      <a:pt x="17220" y="15979"/>
                    </a:cubicBezTo>
                    <a:cubicBezTo>
                      <a:pt x="17326" y="15873"/>
                      <a:pt x="17455" y="15826"/>
                      <a:pt x="17581" y="15826"/>
                    </a:cubicBezTo>
                    <a:close/>
                    <a:moveTo>
                      <a:pt x="7126" y="0"/>
                    </a:moveTo>
                    <a:cubicBezTo>
                      <a:pt x="4892" y="0"/>
                      <a:pt x="2710" y="1690"/>
                      <a:pt x="2710" y="4372"/>
                    </a:cubicBezTo>
                    <a:cubicBezTo>
                      <a:pt x="2710" y="4774"/>
                      <a:pt x="2763" y="5176"/>
                      <a:pt x="2885" y="5560"/>
                    </a:cubicBezTo>
                    <a:cubicBezTo>
                      <a:pt x="1" y="7571"/>
                      <a:pt x="1312" y="12081"/>
                      <a:pt x="4826" y="12256"/>
                    </a:cubicBezTo>
                    <a:lnTo>
                      <a:pt x="4826" y="12500"/>
                    </a:lnTo>
                    <a:cubicBezTo>
                      <a:pt x="4826" y="12780"/>
                      <a:pt x="4843" y="13077"/>
                      <a:pt x="4896" y="13374"/>
                    </a:cubicBezTo>
                    <a:lnTo>
                      <a:pt x="2885" y="13374"/>
                    </a:lnTo>
                    <a:cubicBezTo>
                      <a:pt x="2606" y="13374"/>
                      <a:pt x="2361" y="13602"/>
                      <a:pt x="2378" y="13899"/>
                    </a:cubicBezTo>
                    <a:lnTo>
                      <a:pt x="2378" y="14860"/>
                    </a:lnTo>
                    <a:cubicBezTo>
                      <a:pt x="700" y="15455"/>
                      <a:pt x="1120" y="17920"/>
                      <a:pt x="2903" y="17920"/>
                    </a:cubicBezTo>
                    <a:cubicBezTo>
                      <a:pt x="4668" y="17920"/>
                      <a:pt x="5088" y="15455"/>
                      <a:pt x="3427" y="14860"/>
                    </a:cubicBezTo>
                    <a:lnTo>
                      <a:pt x="3427" y="14423"/>
                    </a:lnTo>
                    <a:lnTo>
                      <a:pt x="5175" y="14423"/>
                    </a:lnTo>
                    <a:cubicBezTo>
                      <a:pt x="5962" y="16539"/>
                      <a:pt x="7990" y="17920"/>
                      <a:pt x="10245" y="17920"/>
                    </a:cubicBezTo>
                    <a:cubicBezTo>
                      <a:pt x="12500" y="17920"/>
                      <a:pt x="14510" y="16539"/>
                      <a:pt x="15315" y="14423"/>
                    </a:cubicBezTo>
                    <a:lnTo>
                      <a:pt x="17063" y="14423"/>
                    </a:lnTo>
                    <a:lnTo>
                      <a:pt x="17063" y="14860"/>
                    </a:lnTo>
                    <a:cubicBezTo>
                      <a:pt x="15384" y="15455"/>
                      <a:pt x="15821" y="17920"/>
                      <a:pt x="17587" y="17920"/>
                    </a:cubicBezTo>
                    <a:cubicBezTo>
                      <a:pt x="19353" y="17920"/>
                      <a:pt x="19790" y="15455"/>
                      <a:pt x="18112" y="14860"/>
                    </a:cubicBezTo>
                    <a:lnTo>
                      <a:pt x="18112" y="13899"/>
                    </a:lnTo>
                    <a:cubicBezTo>
                      <a:pt x="18112" y="13602"/>
                      <a:pt x="17867" y="13374"/>
                      <a:pt x="17570" y="13374"/>
                    </a:cubicBezTo>
                    <a:lnTo>
                      <a:pt x="15594" y="13374"/>
                    </a:lnTo>
                    <a:cubicBezTo>
                      <a:pt x="15629" y="13077"/>
                      <a:pt x="15664" y="12798"/>
                      <a:pt x="15664" y="12500"/>
                    </a:cubicBezTo>
                    <a:lnTo>
                      <a:pt x="15664" y="12256"/>
                    </a:lnTo>
                    <a:lnTo>
                      <a:pt x="15839" y="12256"/>
                    </a:lnTo>
                    <a:cubicBezTo>
                      <a:pt x="17587" y="12256"/>
                      <a:pt x="19038" y="10927"/>
                      <a:pt x="19178" y="9179"/>
                    </a:cubicBezTo>
                    <a:cubicBezTo>
                      <a:pt x="19300" y="7448"/>
                      <a:pt x="18077" y="5910"/>
                      <a:pt x="16363" y="5648"/>
                    </a:cubicBezTo>
                    <a:lnTo>
                      <a:pt x="16363" y="5420"/>
                    </a:lnTo>
                    <a:cubicBezTo>
                      <a:pt x="16350" y="3093"/>
                      <a:pt x="14437" y="1394"/>
                      <a:pt x="12326" y="1394"/>
                    </a:cubicBezTo>
                    <a:cubicBezTo>
                      <a:pt x="11758" y="1394"/>
                      <a:pt x="11176" y="1517"/>
                      <a:pt x="10612" y="1784"/>
                    </a:cubicBezTo>
                    <a:cubicBezTo>
                      <a:pt x="9697" y="551"/>
                      <a:pt x="8403" y="0"/>
                      <a:pt x="7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1165338" y="2229450"/>
                <a:ext cx="157800" cy="26250"/>
              </a:xfrm>
              <a:custGeom>
                <a:rect b="b" l="l" r="r" t="t"/>
                <a:pathLst>
                  <a:path extrusionOk="0" h="1050" w="6312">
                    <a:moveTo>
                      <a:pt x="700" y="1"/>
                    </a:moveTo>
                    <a:cubicBezTo>
                      <a:pt x="1" y="1"/>
                      <a:pt x="1" y="1050"/>
                      <a:pt x="700" y="1050"/>
                    </a:cubicBezTo>
                    <a:lnTo>
                      <a:pt x="5612" y="1050"/>
                    </a:lnTo>
                    <a:cubicBezTo>
                      <a:pt x="6312" y="1050"/>
                      <a:pt x="6312" y="1"/>
                      <a:pt x="5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 name="Google Shape;230;p28"/>
          <p:cNvGrpSpPr/>
          <p:nvPr/>
        </p:nvGrpSpPr>
        <p:grpSpPr>
          <a:xfrm rot="-522130">
            <a:off x="6889608" y="2571860"/>
            <a:ext cx="1149914" cy="1149914"/>
            <a:chOff x="6598350" y="2932555"/>
            <a:chExt cx="1149900" cy="1149900"/>
          </a:xfrm>
        </p:grpSpPr>
        <p:sp>
          <p:nvSpPr>
            <p:cNvPr id="231" name="Google Shape;231;p28"/>
            <p:cNvSpPr/>
            <p:nvPr/>
          </p:nvSpPr>
          <p:spPr>
            <a:xfrm>
              <a:off x="6598350" y="2932555"/>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8"/>
            <p:cNvGrpSpPr/>
            <p:nvPr/>
          </p:nvGrpSpPr>
          <p:grpSpPr>
            <a:xfrm>
              <a:off x="6855332" y="3212566"/>
              <a:ext cx="636203" cy="590041"/>
              <a:chOff x="3960163" y="2623325"/>
              <a:chExt cx="483400" cy="448325"/>
            </a:xfrm>
          </p:grpSpPr>
          <p:sp>
            <p:nvSpPr>
              <p:cNvPr id="233" name="Google Shape;233;p28"/>
              <p:cNvSpPr/>
              <p:nvPr/>
            </p:nvSpPr>
            <p:spPr>
              <a:xfrm>
                <a:off x="3960163" y="2623325"/>
                <a:ext cx="483400" cy="448325"/>
              </a:xfrm>
              <a:custGeom>
                <a:rect b="b" l="l" r="r" t="t"/>
                <a:pathLst>
                  <a:path extrusionOk="0" h="17933" w="19336">
                    <a:moveTo>
                      <a:pt x="7092" y="1047"/>
                    </a:moveTo>
                    <a:cubicBezTo>
                      <a:pt x="8095" y="1047"/>
                      <a:pt x="9081" y="1503"/>
                      <a:pt x="9721" y="2357"/>
                    </a:cubicBezTo>
                    <a:cubicBezTo>
                      <a:pt x="9651" y="2426"/>
                      <a:pt x="9563" y="2496"/>
                      <a:pt x="9493" y="2566"/>
                    </a:cubicBezTo>
                    <a:cubicBezTo>
                      <a:pt x="9102" y="2957"/>
                      <a:pt x="9460" y="3494"/>
                      <a:pt x="9877" y="3494"/>
                    </a:cubicBezTo>
                    <a:cubicBezTo>
                      <a:pt x="10001" y="3494"/>
                      <a:pt x="10129" y="3447"/>
                      <a:pt x="10245" y="3335"/>
                    </a:cubicBezTo>
                    <a:cubicBezTo>
                      <a:pt x="10385" y="3178"/>
                      <a:pt x="10560" y="3056"/>
                      <a:pt x="10735" y="2933"/>
                    </a:cubicBezTo>
                    <a:cubicBezTo>
                      <a:pt x="11247" y="2598"/>
                      <a:pt x="11803" y="2446"/>
                      <a:pt x="12345" y="2446"/>
                    </a:cubicBezTo>
                    <a:cubicBezTo>
                      <a:pt x="13893" y="2446"/>
                      <a:pt x="15328" y="3685"/>
                      <a:pt x="15315" y="5433"/>
                    </a:cubicBezTo>
                    <a:cubicBezTo>
                      <a:pt x="15315" y="5626"/>
                      <a:pt x="15297" y="5835"/>
                      <a:pt x="15262" y="6028"/>
                    </a:cubicBezTo>
                    <a:cubicBezTo>
                      <a:pt x="15194" y="6351"/>
                      <a:pt x="15441" y="6658"/>
                      <a:pt x="15760" y="6658"/>
                    </a:cubicBezTo>
                    <a:cubicBezTo>
                      <a:pt x="15769" y="6658"/>
                      <a:pt x="15778" y="6657"/>
                      <a:pt x="15787" y="6657"/>
                    </a:cubicBezTo>
                    <a:lnTo>
                      <a:pt x="15839" y="6657"/>
                    </a:lnTo>
                    <a:cubicBezTo>
                      <a:pt x="17098" y="6657"/>
                      <a:pt x="18112" y="7671"/>
                      <a:pt x="18112" y="8929"/>
                    </a:cubicBezTo>
                    <a:cubicBezTo>
                      <a:pt x="18112" y="10188"/>
                      <a:pt x="17098" y="11202"/>
                      <a:pt x="15839" y="11202"/>
                    </a:cubicBezTo>
                    <a:lnTo>
                      <a:pt x="15507" y="11202"/>
                    </a:lnTo>
                    <a:cubicBezTo>
                      <a:pt x="14913" y="8772"/>
                      <a:pt x="12727" y="7059"/>
                      <a:pt x="10245" y="7059"/>
                    </a:cubicBezTo>
                    <a:cubicBezTo>
                      <a:pt x="7745" y="7059"/>
                      <a:pt x="5560" y="8772"/>
                      <a:pt x="4966" y="11202"/>
                    </a:cubicBezTo>
                    <a:cubicBezTo>
                      <a:pt x="2518" y="11185"/>
                      <a:pt x="1417" y="8125"/>
                      <a:pt x="3305" y="6552"/>
                    </a:cubicBezTo>
                    <a:lnTo>
                      <a:pt x="3305" y="6552"/>
                    </a:lnTo>
                    <a:cubicBezTo>
                      <a:pt x="3497" y="6884"/>
                      <a:pt x="3725" y="7199"/>
                      <a:pt x="3987" y="7461"/>
                    </a:cubicBezTo>
                    <a:cubicBezTo>
                      <a:pt x="4105" y="7575"/>
                      <a:pt x="4235" y="7622"/>
                      <a:pt x="4359" y="7622"/>
                    </a:cubicBezTo>
                    <a:cubicBezTo>
                      <a:pt x="4769" y="7622"/>
                      <a:pt x="5114" y="7103"/>
                      <a:pt x="4738" y="6727"/>
                    </a:cubicBezTo>
                    <a:cubicBezTo>
                      <a:pt x="4424" y="6395"/>
                      <a:pt x="4162" y="6010"/>
                      <a:pt x="4004" y="5591"/>
                    </a:cubicBezTo>
                    <a:cubicBezTo>
                      <a:pt x="3392" y="4052"/>
                      <a:pt x="4004" y="2287"/>
                      <a:pt x="5455" y="1482"/>
                    </a:cubicBezTo>
                    <a:cubicBezTo>
                      <a:pt x="5968" y="1188"/>
                      <a:pt x="6533" y="1047"/>
                      <a:pt x="7092" y="1047"/>
                    </a:cubicBezTo>
                    <a:close/>
                    <a:moveTo>
                      <a:pt x="10207" y="8126"/>
                    </a:moveTo>
                    <a:cubicBezTo>
                      <a:pt x="12455" y="8126"/>
                      <a:pt x="14615" y="9875"/>
                      <a:pt x="14615" y="12513"/>
                    </a:cubicBezTo>
                    <a:cubicBezTo>
                      <a:pt x="14615" y="14926"/>
                      <a:pt x="12657" y="16883"/>
                      <a:pt x="10245" y="16883"/>
                    </a:cubicBezTo>
                    <a:cubicBezTo>
                      <a:pt x="6347" y="16883"/>
                      <a:pt x="4389" y="12164"/>
                      <a:pt x="7151" y="9419"/>
                    </a:cubicBezTo>
                    <a:cubicBezTo>
                      <a:pt x="8038" y="8526"/>
                      <a:pt x="9133" y="8126"/>
                      <a:pt x="10207" y="8126"/>
                    </a:cubicBezTo>
                    <a:close/>
                    <a:moveTo>
                      <a:pt x="7128" y="1"/>
                    </a:moveTo>
                    <a:cubicBezTo>
                      <a:pt x="4895" y="1"/>
                      <a:pt x="2711" y="1694"/>
                      <a:pt x="2711" y="4384"/>
                    </a:cubicBezTo>
                    <a:cubicBezTo>
                      <a:pt x="2711" y="4786"/>
                      <a:pt x="2763" y="5188"/>
                      <a:pt x="2885" y="5573"/>
                    </a:cubicBezTo>
                    <a:cubicBezTo>
                      <a:pt x="1" y="7583"/>
                      <a:pt x="1312" y="12094"/>
                      <a:pt x="4826" y="12251"/>
                    </a:cubicBezTo>
                    <a:lnTo>
                      <a:pt x="4826" y="12496"/>
                    </a:lnTo>
                    <a:cubicBezTo>
                      <a:pt x="4826" y="15502"/>
                      <a:pt x="7238" y="17932"/>
                      <a:pt x="10245" y="17932"/>
                    </a:cubicBezTo>
                    <a:cubicBezTo>
                      <a:pt x="13234" y="17932"/>
                      <a:pt x="15664" y="15502"/>
                      <a:pt x="15664" y="12496"/>
                    </a:cubicBezTo>
                    <a:lnTo>
                      <a:pt x="15664" y="12251"/>
                    </a:lnTo>
                    <a:lnTo>
                      <a:pt x="15839" y="12251"/>
                    </a:lnTo>
                    <a:cubicBezTo>
                      <a:pt x="15862" y="12251"/>
                      <a:pt x="15884" y="12252"/>
                      <a:pt x="15906" y="12252"/>
                    </a:cubicBezTo>
                    <a:cubicBezTo>
                      <a:pt x="17642" y="12252"/>
                      <a:pt x="19075" y="10918"/>
                      <a:pt x="19213" y="9192"/>
                    </a:cubicBezTo>
                    <a:cubicBezTo>
                      <a:pt x="19335" y="7444"/>
                      <a:pt x="18094" y="5888"/>
                      <a:pt x="16364" y="5643"/>
                    </a:cubicBezTo>
                    <a:lnTo>
                      <a:pt x="16364"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4104838" y="2872725"/>
                <a:ext cx="222475" cy="146050"/>
              </a:xfrm>
              <a:custGeom>
                <a:rect b="b" l="l" r="r" t="t"/>
                <a:pathLst>
                  <a:path extrusionOk="0" h="5842" w="8899">
                    <a:moveTo>
                      <a:pt x="2457" y="1"/>
                    </a:moveTo>
                    <a:cubicBezTo>
                      <a:pt x="2336" y="1"/>
                      <a:pt x="2210" y="48"/>
                      <a:pt x="2098" y="160"/>
                    </a:cubicBezTo>
                    <a:cubicBezTo>
                      <a:pt x="0" y="2257"/>
                      <a:pt x="1486" y="5841"/>
                      <a:pt x="4458" y="5841"/>
                    </a:cubicBezTo>
                    <a:cubicBezTo>
                      <a:pt x="7412" y="5841"/>
                      <a:pt x="8898" y="2257"/>
                      <a:pt x="6801" y="160"/>
                    </a:cubicBezTo>
                    <a:cubicBezTo>
                      <a:pt x="6696" y="64"/>
                      <a:pt x="6560" y="15"/>
                      <a:pt x="6427" y="15"/>
                    </a:cubicBezTo>
                    <a:cubicBezTo>
                      <a:pt x="6294" y="15"/>
                      <a:pt x="6162" y="64"/>
                      <a:pt x="6066" y="160"/>
                    </a:cubicBezTo>
                    <a:cubicBezTo>
                      <a:pt x="5857" y="369"/>
                      <a:pt x="5857" y="702"/>
                      <a:pt x="6066" y="911"/>
                    </a:cubicBezTo>
                    <a:cubicBezTo>
                      <a:pt x="7482" y="2345"/>
                      <a:pt x="6468" y="4792"/>
                      <a:pt x="4458" y="4792"/>
                    </a:cubicBezTo>
                    <a:cubicBezTo>
                      <a:pt x="2430" y="4792"/>
                      <a:pt x="1416" y="2345"/>
                      <a:pt x="2850" y="911"/>
                    </a:cubicBezTo>
                    <a:cubicBezTo>
                      <a:pt x="3227" y="534"/>
                      <a:pt x="2867" y="1"/>
                      <a:pt x="2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4202738" y="2852675"/>
                <a:ext cx="26675" cy="78675"/>
              </a:xfrm>
              <a:custGeom>
                <a:rect b="b" l="l" r="r" t="t"/>
                <a:pathLst>
                  <a:path extrusionOk="0" h="3147" w="1067">
                    <a:moveTo>
                      <a:pt x="542" y="0"/>
                    </a:moveTo>
                    <a:cubicBezTo>
                      <a:pt x="280" y="0"/>
                      <a:pt x="18" y="175"/>
                      <a:pt x="18" y="525"/>
                    </a:cubicBezTo>
                    <a:lnTo>
                      <a:pt x="18" y="2622"/>
                    </a:lnTo>
                    <a:cubicBezTo>
                      <a:pt x="0" y="2902"/>
                      <a:pt x="245" y="3147"/>
                      <a:pt x="542" y="3147"/>
                    </a:cubicBezTo>
                    <a:cubicBezTo>
                      <a:pt x="822" y="3147"/>
                      <a:pt x="1066" y="2902"/>
                      <a:pt x="1066" y="2622"/>
                    </a:cubicBezTo>
                    <a:lnTo>
                      <a:pt x="1066" y="525"/>
                    </a:lnTo>
                    <a:cubicBezTo>
                      <a:pt x="1066" y="175"/>
                      <a:pt x="804"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6" name="Google Shape;236;p28"/>
          <p:cNvSpPr txBox="1"/>
          <p:nvPr>
            <p:ph idx="1" type="subTitle"/>
          </p:nvPr>
        </p:nvSpPr>
        <p:spPr>
          <a:xfrm rot="540089">
            <a:off x="7802075" y="3057324"/>
            <a:ext cx="1857982" cy="438270"/>
          </a:xfrm>
          <a:prstGeom prst="rect">
            <a:avLst/>
          </a:prstGeom>
          <a:solidFill>
            <a:schemeClr val="dk2"/>
          </a:solidFill>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Computing</a:t>
            </a:r>
            <a:endParaRPr sz="1900">
              <a:solidFill>
                <a:schemeClr val="accent2"/>
              </a:solidFill>
              <a:latin typeface="Jost SemiBold"/>
              <a:ea typeface="Jost SemiBold"/>
              <a:cs typeface="Jost SemiBold"/>
              <a:sym typeface="Jost SemiBold"/>
            </a:endParaRPr>
          </a:p>
        </p:txBody>
      </p:sp>
      <p:sp>
        <p:nvSpPr>
          <p:cNvPr id="237" name="Google Shape;237;p28"/>
          <p:cNvSpPr txBox="1"/>
          <p:nvPr>
            <p:ph idx="1" type="subTitle"/>
          </p:nvPr>
        </p:nvSpPr>
        <p:spPr>
          <a:xfrm flipH="1" rot="-457733">
            <a:off x="-247136" y="264239"/>
            <a:ext cx="1459821" cy="438321"/>
          </a:xfrm>
          <a:prstGeom prst="rect">
            <a:avLst/>
          </a:prstGeom>
          <a:solidFill>
            <a:schemeClr val="dk1"/>
          </a:solidFill>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7"/>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a:t>
            </a:r>
            <a:r>
              <a:rPr lang="en"/>
              <a:t>hat is this topic about ?</a:t>
            </a:r>
            <a:endParaRPr/>
          </a:p>
        </p:txBody>
      </p:sp>
      <p:sp>
        <p:nvSpPr>
          <p:cNvPr id="401" name="Google Shape;401;p37"/>
          <p:cNvSpPr txBox="1"/>
          <p:nvPr>
            <p:ph idx="1" type="subTitle"/>
          </p:nvPr>
        </p:nvSpPr>
        <p:spPr>
          <a:xfrm>
            <a:off x="714175" y="3040575"/>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It is the closest planet to the Sun and the smallest one in the Solar System</a:t>
            </a:r>
            <a:endParaRPr/>
          </a:p>
        </p:txBody>
      </p:sp>
      <p:sp>
        <p:nvSpPr>
          <p:cNvPr id="402" name="Google Shape;402;p37"/>
          <p:cNvSpPr txBox="1"/>
          <p:nvPr>
            <p:ph idx="2" type="subTitle"/>
          </p:nvPr>
        </p:nvSpPr>
        <p:spPr>
          <a:xfrm>
            <a:off x="714175" y="2674661"/>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Mercury</a:t>
            </a:r>
            <a:endParaRPr/>
          </a:p>
        </p:txBody>
      </p:sp>
      <p:cxnSp>
        <p:nvCxnSpPr>
          <p:cNvPr id="403" name="Google Shape;403;p37"/>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
        <p:nvSpPr>
          <p:cNvPr id="404" name="Google Shape;404;p37"/>
          <p:cNvSpPr txBox="1"/>
          <p:nvPr/>
        </p:nvSpPr>
        <p:spPr>
          <a:xfrm flipH="1" rot="-60404">
            <a:off x="1073736" y="2204673"/>
            <a:ext cx="1468427" cy="366054"/>
          </a:xfrm>
          <a:prstGeom prst="rect">
            <a:avLst/>
          </a:prstGeom>
          <a:solidFill>
            <a:srgbClr val="F5747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3000">
                <a:solidFill>
                  <a:schemeClr val="accent2"/>
                </a:solidFill>
                <a:latin typeface="Jost"/>
                <a:ea typeface="Jost"/>
                <a:cs typeface="Jost"/>
                <a:sym typeface="Jost"/>
              </a:rPr>
              <a:t>01</a:t>
            </a:r>
            <a:endParaRPr b="1" sz="3000">
              <a:solidFill>
                <a:schemeClr val="accent2"/>
              </a:solidFill>
              <a:latin typeface="Jost"/>
              <a:ea typeface="Jost"/>
              <a:cs typeface="Jost"/>
              <a:sym typeface="Jost"/>
            </a:endParaRPr>
          </a:p>
        </p:txBody>
      </p:sp>
      <p:sp>
        <p:nvSpPr>
          <p:cNvPr id="405" name="Google Shape;405;p37"/>
          <p:cNvSpPr txBox="1"/>
          <p:nvPr>
            <p:ph idx="3" type="subTitle"/>
          </p:nvPr>
        </p:nvSpPr>
        <p:spPr>
          <a:xfrm>
            <a:off x="3459325" y="3040575"/>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Venus has a beautiful name and is the second planet from the Sun</a:t>
            </a:r>
            <a:endParaRPr/>
          </a:p>
        </p:txBody>
      </p:sp>
      <p:sp>
        <p:nvSpPr>
          <p:cNvPr id="406" name="Google Shape;406;p37"/>
          <p:cNvSpPr txBox="1"/>
          <p:nvPr>
            <p:ph idx="4" type="subTitle"/>
          </p:nvPr>
        </p:nvSpPr>
        <p:spPr>
          <a:xfrm>
            <a:off x="3459325" y="2674661"/>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Venus</a:t>
            </a:r>
            <a:endParaRPr/>
          </a:p>
        </p:txBody>
      </p:sp>
      <p:sp>
        <p:nvSpPr>
          <p:cNvPr id="407" name="Google Shape;407;p37"/>
          <p:cNvSpPr txBox="1"/>
          <p:nvPr>
            <p:ph idx="5" type="subTitle"/>
          </p:nvPr>
        </p:nvSpPr>
        <p:spPr>
          <a:xfrm>
            <a:off x="6204475" y="3040575"/>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408" name="Google Shape;408;p37"/>
          <p:cNvSpPr txBox="1"/>
          <p:nvPr>
            <p:ph idx="6" type="subTitle"/>
          </p:nvPr>
        </p:nvSpPr>
        <p:spPr>
          <a:xfrm>
            <a:off x="6204475" y="2674661"/>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Earth</a:t>
            </a:r>
            <a:endParaRPr/>
          </a:p>
        </p:txBody>
      </p:sp>
      <p:sp>
        <p:nvSpPr>
          <p:cNvPr id="409" name="Google Shape;409;p37"/>
          <p:cNvSpPr txBox="1"/>
          <p:nvPr/>
        </p:nvSpPr>
        <p:spPr>
          <a:xfrm flipH="1" rot="-60404">
            <a:off x="6582961" y="2204673"/>
            <a:ext cx="1468427" cy="366054"/>
          </a:xfrm>
          <a:prstGeom prst="rect">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3000">
                <a:solidFill>
                  <a:schemeClr val="accent2"/>
                </a:solidFill>
                <a:latin typeface="Jost"/>
                <a:ea typeface="Jost"/>
                <a:cs typeface="Jost"/>
                <a:sym typeface="Jost"/>
              </a:rPr>
              <a:t>03</a:t>
            </a:r>
            <a:endParaRPr b="1" sz="3000">
              <a:solidFill>
                <a:schemeClr val="accent2"/>
              </a:solidFill>
              <a:latin typeface="Jost"/>
              <a:ea typeface="Jost"/>
              <a:cs typeface="Jost"/>
              <a:sym typeface="Jost"/>
            </a:endParaRPr>
          </a:p>
        </p:txBody>
      </p:sp>
      <p:sp>
        <p:nvSpPr>
          <p:cNvPr id="410" name="Google Shape;410;p37"/>
          <p:cNvSpPr txBox="1"/>
          <p:nvPr/>
        </p:nvSpPr>
        <p:spPr>
          <a:xfrm rot="60404">
            <a:off x="3837811" y="2204673"/>
            <a:ext cx="1468427" cy="366054"/>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3000">
                <a:solidFill>
                  <a:schemeClr val="accent1"/>
                </a:solidFill>
                <a:latin typeface="Jost"/>
                <a:ea typeface="Jost"/>
                <a:cs typeface="Jost"/>
                <a:sym typeface="Jost"/>
              </a:rPr>
              <a:t>02</a:t>
            </a:r>
            <a:endParaRPr b="1" sz="3000">
              <a:solidFill>
                <a:schemeClr val="accent1"/>
              </a:solidFill>
              <a:latin typeface="Jost"/>
              <a:ea typeface="Jost"/>
              <a:cs typeface="Jost"/>
              <a:sym typeface="Jos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8"/>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Recommendations</a:t>
            </a:r>
            <a:endParaRPr/>
          </a:p>
        </p:txBody>
      </p:sp>
      <p:sp>
        <p:nvSpPr>
          <p:cNvPr id="416" name="Google Shape;416;p38"/>
          <p:cNvSpPr txBox="1"/>
          <p:nvPr>
            <p:ph idx="1" type="subTitle"/>
          </p:nvPr>
        </p:nvSpPr>
        <p:spPr>
          <a:xfrm>
            <a:off x="714175" y="193205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Mercury is the closest planet to the Sun and the smallest one</a:t>
            </a:r>
            <a:endParaRPr/>
          </a:p>
        </p:txBody>
      </p:sp>
      <p:sp>
        <p:nvSpPr>
          <p:cNvPr id="417" name="Google Shape;417;p38"/>
          <p:cNvSpPr txBox="1"/>
          <p:nvPr>
            <p:ph idx="2" type="subTitle"/>
          </p:nvPr>
        </p:nvSpPr>
        <p:spPr>
          <a:xfrm>
            <a:off x="714175" y="156613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Mercury</a:t>
            </a:r>
            <a:endParaRPr/>
          </a:p>
        </p:txBody>
      </p:sp>
      <p:sp>
        <p:nvSpPr>
          <p:cNvPr id="418" name="Google Shape;418;p38"/>
          <p:cNvSpPr txBox="1"/>
          <p:nvPr>
            <p:ph idx="3" type="subTitle"/>
          </p:nvPr>
        </p:nvSpPr>
        <p:spPr>
          <a:xfrm>
            <a:off x="3459300" y="193205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Despite being red, Mars is a cold place. It's full of iron oxide dust</a:t>
            </a:r>
            <a:endParaRPr/>
          </a:p>
        </p:txBody>
      </p:sp>
      <p:sp>
        <p:nvSpPr>
          <p:cNvPr id="419" name="Google Shape;419;p38"/>
          <p:cNvSpPr txBox="1"/>
          <p:nvPr>
            <p:ph idx="4" type="subTitle"/>
          </p:nvPr>
        </p:nvSpPr>
        <p:spPr>
          <a:xfrm>
            <a:off x="3459300" y="156613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Mars</a:t>
            </a:r>
            <a:endParaRPr/>
          </a:p>
        </p:txBody>
      </p:sp>
      <p:sp>
        <p:nvSpPr>
          <p:cNvPr id="420" name="Google Shape;420;p38"/>
          <p:cNvSpPr txBox="1"/>
          <p:nvPr>
            <p:ph idx="5" type="subTitle"/>
          </p:nvPr>
        </p:nvSpPr>
        <p:spPr>
          <a:xfrm>
            <a:off x="6204475" y="193205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It is a gas giant and has several rings. It's composed of hydrogen</a:t>
            </a:r>
            <a:endParaRPr/>
          </a:p>
        </p:txBody>
      </p:sp>
      <p:sp>
        <p:nvSpPr>
          <p:cNvPr id="421" name="Google Shape;421;p38"/>
          <p:cNvSpPr txBox="1"/>
          <p:nvPr>
            <p:ph idx="6" type="subTitle"/>
          </p:nvPr>
        </p:nvSpPr>
        <p:spPr>
          <a:xfrm>
            <a:off x="6204475" y="156613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Saturn</a:t>
            </a:r>
            <a:endParaRPr/>
          </a:p>
        </p:txBody>
      </p:sp>
      <p:sp>
        <p:nvSpPr>
          <p:cNvPr id="422" name="Google Shape;422;p38"/>
          <p:cNvSpPr txBox="1"/>
          <p:nvPr>
            <p:ph idx="7" type="subTitle"/>
          </p:nvPr>
        </p:nvSpPr>
        <p:spPr>
          <a:xfrm>
            <a:off x="714175" y="351190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423" name="Google Shape;423;p38"/>
          <p:cNvSpPr txBox="1"/>
          <p:nvPr>
            <p:ph idx="8" type="subTitle"/>
          </p:nvPr>
        </p:nvSpPr>
        <p:spPr>
          <a:xfrm>
            <a:off x="714175" y="314598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Earth</a:t>
            </a:r>
            <a:endParaRPr/>
          </a:p>
        </p:txBody>
      </p:sp>
      <p:sp>
        <p:nvSpPr>
          <p:cNvPr id="424" name="Google Shape;424;p38"/>
          <p:cNvSpPr txBox="1"/>
          <p:nvPr>
            <p:ph idx="9" type="subTitle"/>
          </p:nvPr>
        </p:nvSpPr>
        <p:spPr>
          <a:xfrm>
            <a:off x="3459300" y="351190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Venus has a beautiful name and is the second planet from the Sun</a:t>
            </a:r>
            <a:endParaRPr/>
          </a:p>
        </p:txBody>
      </p:sp>
      <p:sp>
        <p:nvSpPr>
          <p:cNvPr id="425" name="Google Shape;425;p38"/>
          <p:cNvSpPr txBox="1"/>
          <p:nvPr>
            <p:ph idx="13" type="subTitle"/>
          </p:nvPr>
        </p:nvSpPr>
        <p:spPr>
          <a:xfrm>
            <a:off x="3459300" y="314598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Venus</a:t>
            </a:r>
            <a:endParaRPr/>
          </a:p>
        </p:txBody>
      </p:sp>
      <p:sp>
        <p:nvSpPr>
          <p:cNvPr id="426" name="Google Shape;426;p38"/>
          <p:cNvSpPr txBox="1"/>
          <p:nvPr>
            <p:ph idx="14" type="subTitle"/>
          </p:nvPr>
        </p:nvSpPr>
        <p:spPr>
          <a:xfrm>
            <a:off x="6204475" y="3511900"/>
            <a:ext cx="22254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Jupiter is a gas giant and the biggest planet in the Solar System</a:t>
            </a:r>
            <a:endParaRPr/>
          </a:p>
        </p:txBody>
      </p:sp>
      <p:sp>
        <p:nvSpPr>
          <p:cNvPr id="427" name="Google Shape;427;p38"/>
          <p:cNvSpPr txBox="1"/>
          <p:nvPr>
            <p:ph idx="15" type="subTitle"/>
          </p:nvPr>
        </p:nvSpPr>
        <p:spPr>
          <a:xfrm>
            <a:off x="6204475" y="3145986"/>
            <a:ext cx="2225400" cy="32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Jupiter</a:t>
            </a:r>
            <a:endParaRPr/>
          </a:p>
        </p:txBody>
      </p:sp>
      <p:cxnSp>
        <p:nvCxnSpPr>
          <p:cNvPr id="428" name="Google Shape;428;p38"/>
          <p:cNvCxnSpPr/>
          <p:nvPr/>
        </p:nvCxnSpPr>
        <p:spPr>
          <a:xfrm>
            <a:off x="1392300" y="1033750"/>
            <a:ext cx="6359400" cy="0"/>
          </a:xfrm>
          <a:prstGeom prst="straightConnector1">
            <a:avLst/>
          </a:prstGeom>
          <a:noFill/>
          <a:ln cap="flat" cmpd="sng" w="9525">
            <a:solidFill>
              <a:schemeClr val="accent1"/>
            </a:solidFill>
            <a:prstDash val="solid"/>
            <a:round/>
            <a:headEnd len="med" w="med" type="none"/>
            <a:tailEnd len="med" w="med" type="none"/>
          </a:ln>
        </p:spPr>
      </p:cxnSp>
      <p:grpSp>
        <p:nvGrpSpPr>
          <p:cNvPr id="429" name="Google Shape;429;p38"/>
          <p:cNvGrpSpPr/>
          <p:nvPr/>
        </p:nvGrpSpPr>
        <p:grpSpPr>
          <a:xfrm rot="-335383">
            <a:off x="-120704" y="270403"/>
            <a:ext cx="1149848" cy="1149848"/>
            <a:chOff x="6755990" y="1374375"/>
            <a:chExt cx="1149900" cy="1149900"/>
          </a:xfrm>
        </p:grpSpPr>
        <p:sp>
          <p:nvSpPr>
            <p:cNvPr id="430" name="Google Shape;430;p38"/>
            <p:cNvSpPr/>
            <p:nvPr/>
          </p:nvSpPr>
          <p:spPr>
            <a:xfrm>
              <a:off x="6755990" y="1374375"/>
              <a:ext cx="1149900" cy="114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7020275" y="1661900"/>
              <a:ext cx="621322" cy="574842"/>
            </a:xfrm>
            <a:custGeom>
              <a:rect b="b" l="l" r="r" t="t"/>
              <a:pathLst>
                <a:path extrusionOk="0" h="17933" w="19383">
                  <a:moveTo>
                    <a:pt x="7201" y="1056"/>
                  </a:moveTo>
                  <a:cubicBezTo>
                    <a:pt x="8155" y="1056"/>
                    <a:pt x="9123" y="1463"/>
                    <a:pt x="9820" y="2374"/>
                  </a:cubicBezTo>
                  <a:cubicBezTo>
                    <a:pt x="9733" y="2444"/>
                    <a:pt x="9645" y="2514"/>
                    <a:pt x="9575" y="2601"/>
                  </a:cubicBezTo>
                  <a:cubicBezTo>
                    <a:pt x="9199" y="2977"/>
                    <a:pt x="9545" y="3497"/>
                    <a:pt x="9947" y="3497"/>
                  </a:cubicBezTo>
                  <a:cubicBezTo>
                    <a:pt x="10069" y="3497"/>
                    <a:pt x="10196" y="3449"/>
                    <a:pt x="10309" y="3335"/>
                  </a:cubicBezTo>
                  <a:cubicBezTo>
                    <a:pt x="10467" y="3195"/>
                    <a:pt x="10624" y="3056"/>
                    <a:pt x="10816" y="2951"/>
                  </a:cubicBezTo>
                  <a:cubicBezTo>
                    <a:pt x="11329" y="2615"/>
                    <a:pt x="11885" y="2463"/>
                    <a:pt x="12426" y="2463"/>
                  </a:cubicBezTo>
                  <a:cubicBezTo>
                    <a:pt x="13969" y="2463"/>
                    <a:pt x="15396" y="3699"/>
                    <a:pt x="15396" y="5433"/>
                  </a:cubicBezTo>
                  <a:cubicBezTo>
                    <a:pt x="15396" y="5643"/>
                    <a:pt x="15379" y="5835"/>
                    <a:pt x="15344" y="6045"/>
                  </a:cubicBezTo>
                  <a:cubicBezTo>
                    <a:pt x="15278" y="6377"/>
                    <a:pt x="15542" y="6677"/>
                    <a:pt x="15868" y="6677"/>
                  </a:cubicBezTo>
                  <a:cubicBezTo>
                    <a:pt x="15885" y="6677"/>
                    <a:pt x="15903" y="6676"/>
                    <a:pt x="15921" y="6674"/>
                  </a:cubicBezTo>
                  <a:cubicBezTo>
                    <a:pt x="17180" y="6674"/>
                    <a:pt x="18211" y="7688"/>
                    <a:pt x="18211" y="8947"/>
                  </a:cubicBezTo>
                  <a:cubicBezTo>
                    <a:pt x="18211" y="10205"/>
                    <a:pt x="17180" y="11219"/>
                    <a:pt x="15921" y="11219"/>
                  </a:cubicBezTo>
                  <a:lnTo>
                    <a:pt x="5082" y="11219"/>
                  </a:lnTo>
                  <a:cubicBezTo>
                    <a:pt x="2618" y="11219"/>
                    <a:pt x="1499" y="8160"/>
                    <a:pt x="3387" y="6587"/>
                  </a:cubicBezTo>
                  <a:lnTo>
                    <a:pt x="3387" y="6587"/>
                  </a:lnTo>
                  <a:cubicBezTo>
                    <a:pt x="3579" y="6919"/>
                    <a:pt x="3806" y="7216"/>
                    <a:pt x="4086" y="7478"/>
                  </a:cubicBezTo>
                  <a:cubicBezTo>
                    <a:pt x="4201" y="7597"/>
                    <a:pt x="4329" y="7647"/>
                    <a:pt x="4452" y="7647"/>
                  </a:cubicBezTo>
                  <a:cubicBezTo>
                    <a:pt x="4853" y="7647"/>
                    <a:pt x="5195" y="7119"/>
                    <a:pt x="4820" y="6744"/>
                  </a:cubicBezTo>
                  <a:cubicBezTo>
                    <a:pt x="4506" y="6412"/>
                    <a:pt x="4261" y="6045"/>
                    <a:pt x="4086" y="5625"/>
                  </a:cubicBezTo>
                  <a:cubicBezTo>
                    <a:pt x="3929" y="5223"/>
                    <a:pt x="3841" y="4804"/>
                    <a:pt x="3841" y="4402"/>
                  </a:cubicBezTo>
                  <a:cubicBezTo>
                    <a:pt x="3841" y="2352"/>
                    <a:pt x="5499" y="1056"/>
                    <a:pt x="7201" y="1056"/>
                  </a:cubicBezTo>
                  <a:close/>
                  <a:moveTo>
                    <a:pt x="10331" y="14785"/>
                  </a:moveTo>
                  <a:cubicBezTo>
                    <a:pt x="10598" y="14785"/>
                    <a:pt x="10851" y="14992"/>
                    <a:pt x="10851" y="15310"/>
                  </a:cubicBezTo>
                  <a:cubicBezTo>
                    <a:pt x="10851" y="15607"/>
                    <a:pt x="10624" y="15834"/>
                    <a:pt x="10327" y="15834"/>
                  </a:cubicBezTo>
                  <a:cubicBezTo>
                    <a:pt x="9855" y="15834"/>
                    <a:pt x="9628" y="15275"/>
                    <a:pt x="9960" y="14943"/>
                  </a:cubicBezTo>
                  <a:cubicBezTo>
                    <a:pt x="10068" y="14834"/>
                    <a:pt x="10201" y="14785"/>
                    <a:pt x="10331" y="14785"/>
                  </a:cubicBezTo>
                  <a:close/>
                  <a:moveTo>
                    <a:pt x="5428" y="15834"/>
                  </a:moveTo>
                  <a:cubicBezTo>
                    <a:pt x="5695" y="15834"/>
                    <a:pt x="5957" y="16041"/>
                    <a:pt x="5957" y="16359"/>
                  </a:cubicBezTo>
                  <a:cubicBezTo>
                    <a:pt x="5957" y="16656"/>
                    <a:pt x="5712" y="16883"/>
                    <a:pt x="5432" y="16883"/>
                  </a:cubicBezTo>
                  <a:cubicBezTo>
                    <a:pt x="4960" y="16883"/>
                    <a:pt x="4733" y="16324"/>
                    <a:pt x="5065" y="15992"/>
                  </a:cubicBezTo>
                  <a:cubicBezTo>
                    <a:pt x="5168" y="15883"/>
                    <a:pt x="5299" y="15834"/>
                    <a:pt x="5428" y="15834"/>
                  </a:cubicBezTo>
                  <a:close/>
                  <a:moveTo>
                    <a:pt x="15226" y="15834"/>
                  </a:moveTo>
                  <a:cubicBezTo>
                    <a:pt x="15493" y="15834"/>
                    <a:pt x="15746" y="16041"/>
                    <a:pt x="15746" y="16359"/>
                  </a:cubicBezTo>
                  <a:cubicBezTo>
                    <a:pt x="15746" y="16656"/>
                    <a:pt x="15519" y="16883"/>
                    <a:pt x="15222" y="16883"/>
                  </a:cubicBezTo>
                  <a:cubicBezTo>
                    <a:pt x="14767" y="16883"/>
                    <a:pt x="14522" y="16324"/>
                    <a:pt x="14855" y="15992"/>
                  </a:cubicBezTo>
                  <a:cubicBezTo>
                    <a:pt x="14963" y="15883"/>
                    <a:pt x="15096" y="15834"/>
                    <a:pt x="15226" y="15834"/>
                  </a:cubicBezTo>
                  <a:close/>
                  <a:moveTo>
                    <a:pt x="7206" y="1"/>
                  </a:moveTo>
                  <a:cubicBezTo>
                    <a:pt x="4969" y="1"/>
                    <a:pt x="2781" y="1694"/>
                    <a:pt x="2792" y="4384"/>
                  </a:cubicBezTo>
                  <a:cubicBezTo>
                    <a:pt x="2792" y="4786"/>
                    <a:pt x="2845" y="5188"/>
                    <a:pt x="2950" y="5590"/>
                  </a:cubicBezTo>
                  <a:cubicBezTo>
                    <a:pt x="1" y="7632"/>
                    <a:pt x="1458" y="12268"/>
                    <a:pt x="5062" y="12268"/>
                  </a:cubicBezTo>
                  <a:cubicBezTo>
                    <a:pt x="5069" y="12268"/>
                    <a:pt x="5076" y="12268"/>
                    <a:pt x="5082" y="12268"/>
                  </a:cubicBezTo>
                  <a:lnTo>
                    <a:pt x="5957" y="12268"/>
                  </a:lnTo>
                  <a:lnTo>
                    <a:pt x="5957" y="12915"/>
                  </a:lnTo>
                  <a:lnTo>
                    <a:pt x="5135" y="13474"/>
                  </a:lnTo>
                  <a:cubicBezTo>
                    <a:pt x="4995" y="13562"/>
                    <a:pt x="4908" y="13719"/>
                    <a:pt x="4908" y="13911"/>
                  </a:cubicBezTo>
                  <a:lnTo>
                    <a:pt x="4908" y="14873"/>
                  </a:lnTo>
                  <a:cubicBezTo>
                    <a:pt x="3229" y="15467"/>
                    <a:pt x="3649" y="17932"/>
                    <a:pt x="5415" y="17932"/>
                  </a:cubicBezTo>
                  <a:cubicBezTo>
                    <a:pt x="7198" y="17932"/>
                    <a:pt x="7617" y="15467"/>
                    <a:pt x="5939" y="14873"/>
                  </a:cubicBezTo>
                  <a:lnTo>
                    <a:pt x="5939" y="14191"/>
                  </a:lnTo>
                  <a:lnTo>
                    <a:pt x="6761" y="13649"/>
                  </a:lnTo>
                  <a:cubicBezTo>
                    <a:pt x="6918" y="13544"/>
                    <a:pt x="7005" y="13387"/>
                    <a:pt x="7005" y="13212"/>
                  </a:cubicBezTo>
                  <a:lnTo>
                    <a:pt x="7005" y="12251"/>
                  </a:lnTo>
                  <a:lnTo>
                    <a:pt x="9802" y="12251"/>
                  </a:lnTo>
                  <a:lnTo>
                    <a:pt x="9802" y="13824"/>
                  </a:lnTo>
                  <a:cubicBezTo>
                    <a:pt x="8124" y="14401"/>
                    <a:pt x="8544" y="16883"/>
                    <a:pt x="10309" y="16883"/>
                  </a:cubicBezTo>
                  <a:cubicBezTo>
                    <a:pt x="12093" y="16883"/>
                    <a:pt x="12512" y="14401"/>
                    <a:pt x="10851" y="13824"/>
                  </a:cubicBezTo>
                  <a:lnTo>
                    <a:pt x="10851" y="12251"/>
                  </a:lnTo>
                  <a:lnTo>
                    <a:pt x="13648" y="12251"/>
                  </a:lnTo>
                  <a:lnTo>
                    <a:pt x="13648" y="13212"/>
                  </a:lnTo>
                  <a:cubicBezTo>
                    <a:pt x="13648" y="13387"/>
                    <a:pt x="13736" y="13544"/>
                    <a:pt x="13876" y="13649"/>
                  </a:cubicBezTo>
                  <a:lnTo>
                    <a:pt x="14697" y="14191"/>
                  </a:lnTo>
                  <a:lnTo>
                    <a:pt x="14697" y="14873"/>
                  </a:lnTo>
                  <a:cubicBezTo>
                    <a:pt x="13019" y="15467"/>
                    <a:pt x="13456" y="17932"/>
                    <a:pt x="15222" y="17932"/>
                  </a:cubicBezTo>
                  <a:cubicBezTo>
                    <a:pt x="16987" y="17932"/>
                    <a:pt x="17407" y="15467"/>
                    <a:pt x="15746" y="14873"/>
                  </a:cubicBezTo>
                  <a:lnTo>
                    <a:pt x="15746" y="13911"/>
                  </a:lnTo>
                  <a:cubicBezTo>
                    <a:pt x="15746" y="13719"/>
                    <a:pt x="15659" y="13562"/>
                    <a:pt x="15501" y="13474"/>
                  </a:cubicBezTo>
                  <a:lnTo>
                    <a:pt x="14697" y="12915"/>
                  </a:lnTo>
                  <a:lnTo>
                    <a:pt x="14697" y="12268"/>
                  </a:lnTo>
                  <a:lnTo>
                    <a:pt x="15921" y="12268"/>
                  </a:lnTo>
                  <a:cubicBezTo>
                    <a:pt x="17652" y="12268"/>
                    <a:pt x="19103" y="10940"/>
                    <a:pt x="19242" y="9209"/>
                  </a:cubicBezTo>
                  <a:cubicBezTo>
                    <a:pt x="19382" y="7478"/>
                    <a:pt x="18159" y="5922"/>
                    <a:pt x="16445" y="5660"/>
                  </a:cubicBezTo>
                  <a:lnTo>
                    <a:pt x="16445" y="5433"/>
                  </a:lnTo>
                  <a:cubicBezTo>
                    <a:pt x="16432" y="3105"/>
                    <a:pt x="14519" y="1407"/>
                    <a:pt x="12408" y="1407"/>
                  </a:cubicBezTo>
                  <a:cubicBezTo>
                    <a:pt x="11840" y="1407"/>
                    <a:pt x="11258" y="1530"/>
                    <a:pt x="10694" y="1797"/>
                  </a:cubicBezTo>
                  <a:cubicBezTo>
                    <a:pt x="9784" y="556"/>
                    <a:pt x="8487" y="1"/>
                    <a:pt x="7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38"/>
          <p:cNvGrpSpPr/>
          <p:nvPr/>
        </p:nvGrpSpPr>
        <p:grpSpPr>
          <a:xfrm rot="905961">
            <a:off x="7872404" y="-275688"/>
            <a:ext cx="1149929" cy="1149929"/>
            <a:chOff x="6598350" y="2932555"/>
            <a:chExt cx="1149900" cy="1149900"/>
          </a:xfrm>
        </p:grpSpPr>
        <p:sp>
          <p:nvSpPr>
            <p:cNvPr id="433" name="Google Shape;433;p38"/>
            <p:cNvSpPr/>
            <p:nvPr/>
          </p:nvSpPr>
          <p:spPr>
            <a:xfrm>
              <a:off x="6598350" y="2932555"/>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38"/>
            <p:cNvGrpSpPr/>
            <p:nvPr/>
          </p:nvGrpSpPr>
          <p:grpSpPr>
            <a:xfrm>
              <a:off x="6855332" y="3212566"/>
              <a:ext cx="636203" cy="590041"/>
              <a:chOff x="3960163" y="2623325"/>
              <a:chExt cx="483400" cy="448325"/>
            </a:xfrm>
          </p:grpSpPr>
          <p:sp>
            <p:nvSpPr>
              <p:cNvPr id="435" name="Google Shape;435;p38"/>
              <p:cNvSpPr/>
              <p:nvPr/>
            </p:nvSpPr>
            <p:spPr>
              <a:xfrm>
                <a:off x="3960163" y="2623325"/>
                <a:ext cx="483400" cy="448325"/>
              </a:xfrm>
              <a:custGeom>
                <a:rect b="b" l="l" r="r" t="t"/>
                <a:pathLst>
                  <a:path extrusionOk="0" h="17933" w="19336">
                    <a:moveTo>
                      <a:pt x="7092" y="1047"/>
                    </a:moveTo>
                    <a:cubicBezTo>
                      <a:pt x="8095" y="1047"/>
                      <a:pt x="9081" y="1503"/>
                      <a:pt x="9721" y="2357"/>
                    </a:cubicBezTo>
                    <a:cubicBezTo>
                      <a:pt x="9651" y="2426"/>
                      <a:pt x="9563" y="2496"/>
                      <a:pt x="9493" y="2566"/>
                    </a:cubicBezTo>
                    <a:cubicBezTo>
                      <a:pt x="9102" y="2957"/>
                      <a:pt x="9460" y="3494"/>
                      <a:pt x="9877" y="3494"/>
                    </a:cubicBezTo>
                    <a:cubicBezTo>
                      <a:pt x="10001" y="3494"/>
                      <a:pt x="10129" y="3447"/>
                      <a:pt x="10245" y="3335"/>
                    </a:cubicBezTo>
                    <a:cubicBezTo>
                      <a:pt x="10385" y="3178"/>
                      <a:pt x="10560" y="3056"/>
                      <a:pt x="10735" y="2933"/>
                    </a:cubicBezTo>
                    <a:cubicBezTo>
                      <a:pt x="11247" y="2598"/>
                      <a:pt x="11803" y="2446"/>
                      <a:pt x="12345" y="2446"/>
                    </a:cubicBezTo>
                    <a:cubicBezTo>
                      <a:pt x="13893" y="2446"/>
                      <a:pt x="15328" y="3685"/>
                      <a:pt x="15315" y="5433"/>
                    </a:cubicBezTo>
                    <a:cubicBezTo>
                      <a:pt x="15315" y="5626"/>
                      <a:pt x="15297" y="5835"/>
                      <a:pt x="15262" y="6028"/>
                    </a:cubicBezTo>
                    <a:cubicBezTo>
                      <a:pt x="15194" y="6351"/>
                      <a:pt x="15441" y="6658"/>
                      <a:pt x="15760" y="6658"/>
                    </a:cubicBezTo>
                    <a:cubicBezTo>
                      <a:pt x="15769" y="6658"/>
                      <a:pt x="15778" y="6657"/>
                      <a:pt x="15787" y="6657"/>
                    </a:cubicBezTo>
                    <a:lnTo>
                      <a:pt x="15839" y="6657"/>
                    </a:lnTo>
                    <a:cubicBezTo>
                      <a:pt x="17098" y="6657"/>
                      <a:pt x="18112" y="7671"/>
                      <a:pt x="18112" y="8929"/>
                    </a:cubicBezTo>
                    <a:cubicBezTo>
                      <a:pt x="18112" y="10188"/>
                      <a:pt x="17098" y="11202"/>
                      <a:pt x="15839" y="11202"/>
                    </a:cubicBezTo>
                    <a:lnTo>
                      <a:pt x="15507" y="11202"/>
                    </a:lnTo>
                    <a:cubicBezTo>
                      <a:pt x="14913" y="8772"/>
                      <a:pt x="12727" y="7059"/>
                      <a:pt x="10245" y="7059"/>
                    </a:cubicBezTo>
                    <a:cubicBezTo>
                      <a:pt x="7745" y="7059"/>
                      <a:pt x="5560" y="8772"/>
                      <a:pt x="4966" y="11202"/>
                    </a:cubicBezTo>
                    <a:cubicBezTo>
                      <a:pt x="2518" y="11185"/>
                      <a:pt x="1417" y="8125"/>
                      <a:pt x="3305" y="6552"/>
                    </a:cubicBezTo>
                    <a:lnTo>
                      <a:pt x="3305" y="6552"/>
                    </a:lnTo>
                    <a:cubicBezTo>
                      <a:pt x="3497" y="6884"/>
                      <a:pt x="3725" y="7199"/>
                      <a:pt x="3987" y="7461"/>
                    </a:cubicBezTo>
                    <a:cubicBezTo>
                      <a:pt x="4105" y="7575"/>
                      <a:pt x="4235" y="7622"/>
                      <a:pt x="4359" y="7622"/>
                    </a:cubicBezTo>
                    <a:cubicBezTo>
                      <a:pt x="4769" y="7622"/>
                      <a:pt x="5114" y="7103"/>
                      <a:pt x="4738" y="6727"/>
                    </a:cubicBezTo>
                    <a:cubicBezTo>
                      <a:pt x="4424" y="6395"/>
                      <a:pt x="4162" y="6010"/>
                      <a:pt x="4004" y="5591"/>
                    </a:cubicBezTo>
                    <a:cubicBezTo>
                      <a:pt x="3392" y="4052"/>
                      <a:pt x="4004" y="2287"/>
                      <a:pt x="5455" y="1482"/>
                    </a:cubicBezTo>
                    <a:cubicBezTo>
                      <a:pt x="5968" y="1188"/>
                      <a:pt x="6533" y="1047"/>
                      <a:pt x="7092" y="1047"/>
                    </a:cubicBezTo>
                    <a:close/>
                    <a:moveTo>
                      <a:pt x="10207" y="8126"/>
                    </a:moveTo>
                    <a:cubicBezTo>
                      <a:pt x="12455" y="8126"/>
                      <a:pt x="14615" y="9875"/>
                      <a:pt x="14615" y="12513"/>
                    </a:cubicBezTo>
                    <a:cubicBezTo>
                      <a:pt x="14615" y="14926"/>
                      <a:pt x="12657" y="16883"/>
                      <a:pt x="10245" y="16883"/>
                    </a:cubicBezTo>
                    <a:cubicBezTo>
                      <a:pt x="6347" y="16883"/>
                      <a:pt x="4389" y="12164"/>
                      <a:pt x="7151" y="9419"/>
                    </a:cubicBezTo>
                    <a:cubicBezTo>
                      <a:pt x="8038" y="8526"/>
                      <a:pt x="9133" y="8126"/>
                      <a:pt x="10207" y="8126"/>
                    </a:cubicBezTo>
                    <a:close/>
                    <a:moveTo>
                      <a:pt x="7128" y="1"/>
                    </a:moveTo>
                    <a:cubicBezTo>
                      <a:pt x="4895" y="1"/>
                      <a:pt x="2711" y="1694"/>
                      <a:pt x="2711" y="4384"/>
                    </a:cubicBezTo>
                    <a:cubicBezTo>
                      <a:pt x="2711" y="4786"/>
                      <a:pt x="2763" y="5188"/>
                      <a:pt x="2885" y="5573"/>
                    </a:cubicBezTo>
                    <a:cubicBezTo>
                      <a:pt x="1" y="7583"/>
                      <a:pt x="1312" y="12094"/>
                      <a:pt x="4826" y="12251"/>
                    </a:cubicBezTo>
                    <a:lnTo>
                      <a:pt x="4826" y="12496"/>
                    </a:lnTo>
                    <a:cubicBezTo>
                      <a:pt x="4826" y="15502"/>
                      <a:pt x="7238" y="17932"/>
                      <a:pt x="10245" y="17932"/>
                    </a:cubicBezTo>
                    <a:cubicBezTo>
                      <a:pt x="13234" y="17932"/>
                      <a:pt x="15664" y="15502"/>
                      <a:pt x="15664" y="12496"/>
                    </a:cubicBezTo>
                    <a:lnTo>
                      <a:pt x="15664" y="12251"/>
                    </a:lnTo>
                    <a:lnTo>
                      <a:pt x="15839" y="12251"/>
                    </a:lnTo>
                    <a:cubicBezTo>
                      <a:pt x="15862" y="12251"/>
                      <a:pt x="15884" y="12252"/>
                      <a:pt x="15906" y="12252"/>
                    </a:cubicBezTo>
                    <a:cubicBezTo>
                      <a:pt x="17642" y="12252"/>
                      <a:pt x="19075" y="10918"/>
                      <a:pt x="19213" y="9192"/>
                    </a:cubicBezTo>
                    <a:cubicBezTo>
                      <a:pt x="19335" y="7444"/>
                      <a:pt x="18094" y="5888"/>
                      <a:pt x="16364" y="5643"/>
                    </a:cubicBezTo>
                    <a:lnTo>
                      <a:pt x="16364"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8"/>
              <p:cNvSpPr/>
              <p:nvPr/>
            </p:nvSpPr>
            <p:spPr>
              <a:xfrm>
                <a:off x="4104838" y="2872725"/>
                <a:ext cx="222475" cy="146050"/>
              </a:xfrm>
              <a:custGeom>
                <a:rect b="b" l="l" r="r" t="t"/>
                <a:pathLst>
                  <a:path extrusionOk="0" h="5842" w="8899">
                    <a:moveTo>
                      <a:pt x="2457" y="1"/>
                    </a:moveTo>
                    <a:cubicBezTo>
                      <a:pt x="2336" y="1"/>
                      <a:pt x="2210" y="48"/>
                      <a:pt x="2098" y="160"/>
                    </a:cubicBezTo>
                    <a:cubicBezTo>
                      <a:pt x="0" y="2257"/>
                      <a:pt x="1486" y="5841"/>
                      <a:pt x="4458" y="5841"/>
                    </a:cubicBezTo>
                    <a:cubicBezTo>
                      <a:pt x="7412" y="5841"/>
                      <a:pt x="8898" y="2257"/>
                      <a:pt x="6801" y="160"/>
                    </a:cubicBezTo>
                    <a:cubicBezTo>
                      <a:pt x="6696" y="64"/>
                      <a:pt x="6560" y="15"/>
                      <a:pt x="6427" y="15"/>
                    </a:cubicBezTo>
                    <a:cubicBezTo>
                      <a:pt x="6294" y="15"/>
                      <a:pt x="6162" y="64"/>
                      <a:pt x="6066" y="160"/>
                    </a:cubicBezTo>
                    <a:cubicBezTo>
                      <a:pt x="5857" y="369"/>
                      <a:pt x="5857" y="702"/>
                      <a:pt x="6066" y="911"/>
                    </a:cubicBezTo>
                    <a:cubicBezTo>
                      <a:pt x="7482" y="2345"/>
                      <a:pt x="6468" y="4792"/>
                      <a:pt x="4458" y="4792"/>
                    </a:cubicBezTo>
                    <a:cubicBezTo>
                      <a:pt x="2430" y="4792"/>
                      <a:pt x="1416" y="2345"/>
                      <a:pt x="2850" y="911"/>
                    </a:cubicBezTo>
                    <a:cubicBezTo>
                      <a:pt x="3227" y="534"/>
                      <a:pt x="2867" y="1"/>
                      <a:pt x="2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8"/>
              <p:cNvSpPr/>
              <p:nvPr/>
            </p:nvSpPr>
            <p:spPr>
              <a:xfrm>
                <a:off x="4202738" y="2852675"/>
                <a:ext cx="26675" cy="78675"/>
              </a:xfrm>
              <a:custGeom>
                <a:rect b="b" l="l" r="r" t="t"/>
                <a:pathLst>
                  <a:path extrusionOk="0" h="3147" w="1067">
                    <a:moveTo>
                      <a:pt x="542" y="0"/>
                    </a:moveTo>
                    <a:cubicBezTo>
                      <a:pt x="280" y="0"/>
                      <a:pt x="18" y="175"/>
                      <a:pt x="18" y="525"/>
                    </a:cubicBezTo>
                    <a:lnTo>
                      <a:pt x="18" y="2622"/>
                    </a:lnTo>
                    <a:cubicBezTo>
                      <a:pt x="0" y="2902"/>
                      <a:pt x="245" y="3147"/>
                      <a:pt x="542" y="3147"/>
                    </a:cubicBezTo>
                    <a:cubicBezTo>
                      <a:pt x="822" y="3147"/>
                      <a:pt x="1066" y="2902"/>
                      <a:pt x="1066" y="2622"/>
                    </a:cubicBezTo>
                    <a:lnTo>
                      <a:pt x="1066" y="525"/>
                    </a:lnTo>
                    <a:cubicBezTo>
                      <a:pt x="1066" y="175"/>
                      <a:pt x="804"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8" name="Google Shape;438;p38"/>
          <p:cNvSpPr txBox="1"/>
          <p:nvPr>
            <p:ph idx="3" type="subTitle"/>
          </p:nvPr>
        </p:nvSpPr>
        <p:spPr>
          <a:xfrm flipH="1" rot="-457733">
            <a:off x="-275686" y="1128689"/>
            <a:ext cx="1459821" cy="438321"/>
          </a:xfrm>
          <a:prstGeom prst="rect">
            <a:avLst/>
          </a:prstGeom>
          <a:solidFill>
            <a:schemeClr val="dk1"/>
          </a:solidFill>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9"/>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Practical exercise</a:t>
            </a:r>
            <a:endParaRPr/>
          </a:p>
        </p:txBody>
      </p:sp>
      <p:cxnSp>
        <p:nvCxnSpPr>
          <p:cNvPr id="444" name="Google Shape;444;p39"/>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
        <p:nvSpPr>
          <p:cNvPr id="445" name="Google Shape;445;p39"/>
          <p:cNvSpPr txBox="1"/>
          <p:nvPr>
            <p:ph idx="4294967295" type="subTitle"/>
          </p:nvPr>
        </p:nvSpPr>
        <p:spPr>
          <a:xfrm>
            <a:off x="730800" y="1261100"/>
            <a:ext cx="7682400" cy="597900"/>
          </a:xfrm>
          <a:prstGeom prst="rect">
            <a:avLst/>
          </a:prstGeom>
        </p:spPr>
        <p:txBody>
          <a:bodyPr anchorCtr="0" anchor="t" bIns="0" lIns="0" spcFirstLastPara="1" rIns="0" wrap="square" tIns="0">
            <a:noAutofit/>
          </a:bodyPr>
          <a:lstStyle/>
          <a:p>
            <a:pPr indent="0" lvl="0" marL="0" rtl="0" algn="ctr">
              <a:spcBef>
                <a:spcPts val="0"/>
              </a:spcBef>
              <a:spcAft>
                <a:spcPts val="1200"/>
              </a:spcAft>
              <a:buNone/>
            </a:pPr>
            <a:r>
              <a:rPr lang="en"/>
              <a:t>Can you guess what </a:t>
            </a:r>
            <a:r>
              <a:rPr lang="en"/>
              <a:t>percentages</a:t>
            </a:r>
            <a:r>
              <a:rPr lang="en"/>
              <a:t> correspond to each cloud?</a:t>
            </a:r>
            <a:br>
              <a:rPr lang="en"/>
            </a:br>
            <a:r>
              <a:rPr lang="en"/>
              <a:t>Public, private, hybrid, Multi-cloud</a:t>
            </a:r>
            <a:endParaRPr/>
          </a:p>
        </p:txBody>
      </p:sp>
      <p:sp>
        <p:nvSpPr>
          <p:cNvPr id="446" name="Google Shape;446;p39"/>
          <p:cNvSpPr/>
          <p:nvPr/>
        </p:nvSpPr>
        <p:spPr>
          <a:xfrm>
            <a:off x="959019" y="2853300"/>
            <a:ext cx="1095900" cy="10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5</a:t>
            </a:r>
            <a:r>
              <a:rPr b="1" lang="en" sz="2000">
                <a:solidFill>
                  <a:schemeClr val="accent2"/>
                </a:solidFill>
                <a:latin typeface="Jost"/>
                <a:ea typeface="Jost"/>
                <a:cs typeface="Jost"/>
                <a:sym typeface="Jost"/>
              </a:rPr>
              <a:t>0%</a:t>
            </a:r>
            <a:endParaRPr b="1" sz="2000">
              <a:solidFill>
                <a:schemeClr val="accent2"/>
              </a:solidFill>
              <a:latin typeface="Jost"/>
              <a:ea typeface="Jost"/>
              <a:cs typeface="Jost"/>
              <a:sym typeface="Jost"/>
            </a:endParaRPr>
          </a:p>
        </p:txBody>
      </p:sp>
      <p:sp>
        <p:nvSpPr>
          <p:cNvPr id="447" name="Google Shape;447;p39"/>
          <p:cNvSpPr/>
          <p:nvPr/>
        </p:nvSpPr>
        <p:spPr>
          <a:xfrm flipH="1" rot="5400000">
            <a:off x="1022319" y="2916600"/>
            <a:ext cx="969300" cy="969300"/>
          </a:xfrm>
          <a:prstGeom prst="blockArc">
            <a:avLst>
              <a:gd fmla="val 10798055" name="adj1"/>
              <a:gd fmla="val 2342" name="adj2"/>
              <a:gd fmla="val 8354"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9"/>
          <p:cNvSpPr txBox="1"/>
          <p:nvPr/>
        </p:nvSpPr>
        <p:spPr>
          <a:xfrm>
            <a:off x="720819" y="2086350"/>
            <a:ext cx="1572300" cy="59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Put </a:t>
            </a:r>
            <a:r>
              <a:rPr lang="en" sz="2000">
                <a:solidFill>
                  <a:schemeClr val="accent1"/>
                </a:solidFill>
                <a:latin typeface="Jost SemiBold"/>
                <a:ea typeface="Jost SemiBold"/>
                <a:cs typeface="Jost SemiBold"/>
                <a:sym typeface="Jost SemiBold"/>
              </a:rPr>
              <a:t>the answer here</a:t>
            </a:r>
            <a:endParaRPr sz="2000">
              <a:solidFill>
                <a:schemeClr val="accent1"/>
              </a:solidFill>
              <a:latin typeface="Jost SemiBold"/>
              <a:ea typeface="Jost SemiBold"/>
              <a:cs typeface="Jost SemiBold"/>
              <a:sym typeface="Jost SemiBold"/>
            </a:endParaRPr>
          </a:p>
        </p:txBody>
      </p:sp>
      <p:sp>
        <p:nvSpPr>
          <p:cNvPr id="449" name="Google Shape;449;p39"/>
          <p:cNvSpPr txBox="1"/>
          <p:nvPr/>
        </p:nvSpPr>
        <p:spPr>
          <a:xfrm>
            <a:off x="720819" y="4068250"/>
            <a:ext cx="1572300" cy="518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Neptune is far away from us</a:t>
            </a:r>
            <a:endParaRPr sz="1600">
              <a:solidFill>
                <a:schemeClr val="accent1"/>
              </a:solidFill>
              <a:latin typeface="Jost"/>
              <a:ea typeface="Jost"/>
              <a:cs typeface="Jost"/>
              <a:sym typeface="Jost"/>
            </a:endParaRPr>
          </a:p>
        </p:txBody>
      </p:sp>
      <p:sp>
        <p:nvSpPr>
          <p:cNvPr id="450" name="Google Shape;450;p39"/>
          <p:cNvSpPr/>
          <p:nvPr/>
        </p:nvSpPr>
        <p:spPr>
          <a:xfrm>
            <a:off x="3002388" y="2853300"/>
            <a:ext cx="1095900" cy="1095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Jost"/>
                <a:ea typeface="Jost"/>
                <a:cs typeface="Jost"/>
                <a:sym typeface="Jost"/>
              </a:rPr>
              <a:t>25</a:t>
            </a:r>
            <a:r>
              <a:rPr b="1" lang="en" sz="2000">
                <a:solidFill>
                  <a:schemeClr val="accent1"/>
                </a:solidFill>
                <a:latin typeface="Jost"/>
                <a:ea typeface="Jost"/>
                <a:cs typeface="Jost"/>
                <a:sym typeface="Jost"/>
              </a:rPr>
              <a:t>%</a:t>
            </a:r>
            <a:endParaRPr b="1" sz="2000">
              <a:solidFill>
                <a:schemeClr val="accent1"/>
              </a:solidFill>
              <a:latin typeface="Jost"/>
              <a:ea typeface="Jost"/>
              <a:cs typeface="Jost"/>
              <a:sym typeface="Jost"/>
            </a:endParaRPr>
          </a:p>
        </p:txBody>
      </p:sp>
      <p:sp>
        <p:nvSpPr>
          <p:cNvPr id="451" name="Google Shape;451;p39"/>
          <p:cNvSpPr/>
          <p:nvPr/>
        </p:nvSpPr>
        <p:spPr>
          <a:xfrm flipH="1" rot="5400000">
            <a:off x="3065688" y="2916600"/>
            <a:ext cx="969300" cy="969300"/>
          </a:xfrm>
          <a:prstGeom prst="blockArc">
            <a:avLst>
              <a:gd fmla="val 16241371" name="adj1"/>
              <a:gd fmla="val 2342" name="adj2"/>
              <a:gd fmla="val 8354"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9"/>
          <p:cNvSpPr txBox="1"/>
          <p:nvPr/>
        </p:nvSpPr>
        <p:spPr>
          <a:xfrm>
            <a:off x="2764188" y="2086350"/>
            <a:ext cx="1572300" cy="59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Put the answer here</a:t>
            </a:r>
            <a:endParaRPr sz="2000">
              <a:solidFill>
                <a:schemeClr val="accent1"/>
              </a:solidFill>
              <a:latin typeface="Jost SemiBold"/>
              <a:ea typeface="Jost SemiBold"/>
              <a:cs typeface="Jost SemiBold"/>
              <a:sym typeface="Jost SemiBold"/>
            </a:endParaRPr>
          </a:p>
        </p:txBody>
      </p:sp>
      <p:sp>
        <p:nvSpPr>
          <p:cNvPr id="453" name="Google Shape;453;p39"/>
          <p:cNvSpPr txBox="1"/>
          <p:nvPr/>
        </p:nvSpPr>
        <p:spPr>
          <a:xfrm>
            <a:off x="2764188" y="4068250"/>
            <a:ext cx="1572300" cy="518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Pluto is now a dwarf planet</a:t>
            </a:r>
            <a:endParaRPr sz="1600">
              <a:solidFill>
                <a:schemeClr val="accent1"/>
              </a:solidFill>
              <a:latin typeface="Jost"/>
              <a:ea typeface="Jost"/>
              <a:cs typeface="Jost"/>
              <a:sym typeface="Jost"/>
            </a:endParaRPr>
          </a:p>
        </p:txBody>
      </p:sp>
      <p:sp>
        <p:nvSpPr>
          <p:cNvPr id="454" name="Google Shape;454;p39"/>
          <p:cNvSpPr/>
          <p:nvPr/>
        </p:nvSpPr>
        <p:spPr>
          <a:xfrm>
            <a:off x="5045713" y="2853300"/>
            <a:ext cx="1095900" cy="1095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30</a:t>
            </a:r>
            <a:r>
              <a:rPr b="1" lang="en" sz="2000">
                <a:solidFill>
                  <a:schemeClr val="accent2"/>
                </a:solidFill>
                <a:latin typeface="Jost"/>
                <a:ea typeface="Jost"/>
                <a:cs typeface="Jost"/>
                <a:sym typeface="Jost"/>
              </a:rPr>
              <a:t>%</a:t>
            </a:r>
            <a:endParaRPr b="1" sz="2000">
              <a:solidFill>
                <a:schemeClr val="accent2"/>
              </a:solidFill>
              <a:latin typeface="Jost"/>
              <a:ea typeface="Jost"/>
              <a:cs typeface="Jost"/>
              <a:sym typeface="Jost"/>
            </a:endParaRPr>
          </a:p>
        </p:txBody>
      </p:sp>
      <p:sp>
        <p:nvSpPr>
          <p:cNvPr id="455" name="Google Shape;455;p39"/>
          <p:cNvSpPr/>
          <p:nvPr/>
        </p:nvSpPr>
        <p:spPr>
          <a:xfrm flipH="1" rot="5400000">
            <a:off x="5109013" y="2916600"/>
            <a:ext cx="969300" cy="969300"/>
          </a:xfrm>
          <a:prstGeom prst="blockArc">
            <a:avLst>
              <a:gd fmla="val 14217271" name="adj1"/>
              <a:gd fmla="val 2342" name="adj2"/>
              <a:gd fmla="val 8354"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txBox="1"/>
          <p:nvPr/>
        </p:nvSpPr>
        <p:spPr>
          <a:xfrm>
            <a:off x="4807513" y="2086350"/>
            <a:ext cx="1572300" cy="59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Put the answer here</a:t>
            </a:r>
            <a:endParaRPr sz="2000">
              <a:solidFill>
                <a:schemeClr val="accent1"/>
              </a:solidFill>
              <a:latin typeface="Jost SemiBold"/>
              <a:ea typeface="Jost SemiBold"/>
              <a:cs typeface="Jost SemiBold"/>
              <a:sym typeface="Jost SemiBold"/>
            </a:endParaRPr>
          </a:p>
        </p:txBody>
      </p:sp>
      <p:sp>
        <p:nvSpPr>
          <p:cNvPr id="457" name="Google Shape;457;p39"/>
          <p:cNvSpPr txBox="1"/>
          <p:nvPr/>
        </p:nvSpPr>
        <p:spPr>
          <a:xfrm>
            <a:off x="4807513" y="4068250"/>
            <a:ext cx="1572300" cy="518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Saturn is a gas giant with rings</a:t>
            </a:r>
            <a:endParaRPr sz="1600">
              <a:solidFill>
                <a:schemeClr val="accent1"/>
              </a:solidFill>
              <a:latin typeface="Jost"/>
              <a:ea typeface="Jost"/>
              <a:cs typeface="Jost"/>
              <a:sym typeface="Jost"/>
            </a:endParaRPr>
          </a:p>
        </p:txBody>
      </p:sp>
      <p:sp>
        <p:nvSpPr>
          <p:cNvPr id="458" name="Google Shape;458;p39"/>
          <p:cNvSpPr/>
          <p:nvPr/>
        </p:nvSpPr>
        <p:spPr>
          <a:xfrm>
            <a:off x="7089038" y="2853300"/>
            <a:ext cx="1095900" cy="1095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6</a:t>
            </a:r>
            <a:r>
              <a:rPr b="1" lang="en" sz="2000">
                <a:solidFill>
                  <a:schemeClr val="accent2"/>
                </a:solidFill>
                <a:latin typeface="Jost"/>
                <a:ea typeface="Jost"/>
                <a:cs typeface="Jost"/>
                <a:sym typeface="Jost"/>
              </a:rPr>
              <a:t>0%</a:t>
            </a:r>
            <a:endParaRPr b="1" sz="2000">
              <a:solidFill>
                <a:schemeClr val="accent2"/>
              </a:solidFill>
              <a:latin typeface="Jost"/>
              <a:ea typeface="Jost"/>
              <a:cs typeface="Jost"/>
              <a:sym typeface="Jost"/>
            </a:endParaRPr>
          </a:p>
        </p:txBody>
      </p:sp>
      <p:sp>
        <p:nvSpPr>
          <p:cNvPr id="459" name="Google Shape;459;p39"/>
          <p:cNvSpPr/>
          <p:nvPr/>
        </p:nvSpPr>
        <p:spPr>
          <a:xfrm flipH="1" rot="5400000">
            <a:off x="7152338" y="2916600"/>
            <a:ext cx="969300" cy="969300"/>
          </a:xfrm>
          <a:prstGeom prst="blockArc">
            <a:avLst>
              <a:gd fmla="val 8182256" name="adj1"/>
              <a:gd fmla="val 2342" name="adj2"/>
              <a:gd fmla="val 8354"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txBox="1"/>
          <p:nvPr/>
        </p:nvSpPr>
        <p:spPr>
          <a:xfrm>
            <a:off x="6850838" y="2086350"/>
            <a:ext cx="1572300" cy="59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Put the answer here</a:t>
            </a:r>
            <a:endParaRPr sz="2000">
              <a:solidFill>
                <a:schemeClr val="accent1"/>
              </a:solidFill>
              <a:latin typeface="Jost SemiBold"/>
              <a:ea typeface="Jost SemiBold"/>
              <a:cs typeface="Jost SemiBold"/>
              <a:sym typeface="Jost SemiBold"/>
            </a:endParaRPr>
          </a:p>
        </p:txBody>
      </p:sp>
      <p:sp>
        <p:nvSpPr>
          <p:cNvPr id="461" name="Google Shape;461;p39"/>
          <p:cNvSpPr txBox="1"/>
          <p:nvPr/>
        </p:nvSpPr>
        <p:spPr>
          <a:xfrm>
            <a:off x="6850750" y="4068250"/>
            <a:ext cx="1572300" cy="518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Mars is actually a cold place</a:t>
            </a:r>
            <a:endParaRPr sz="1600">
              <a:solidFill>
                <a:schemeClr val="accent1"/>
              </a:solidFill>
              <a:latin typeface="Jost"/>
              <a:ea typeface="Jost"/>
              <a:cs typeface="Jost"/>
              <a:sym typeface="Jos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0"/>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KWL (brainstorming)</a:t>
            </a:r>
            <a:endParaRPr/>
          </a:p>
        </p:txBody>
      </p:sp>
      <p:graphicFrame>
        <p:nvGraphicFramePr>
          <p:cNvPr id="467" name="Google Shape;467;p40"/>
          <p:cNvGraphicFramePr/>
          <p:nvPr/>
        </p:nvGraphicFramePr>
        <p:xfrm>
          <a:off x="714175" y="1619250"/>
          <a:ext cx="3000000" cy="3000000"/>
        </p:xfrm>
        <a:graphic>
          <a:graphicData uri="http://schemas.openxmlformats.org/drawingml/2006/table">
            <a:tbl>
              <a:tblPr>
                <a:noFill/>
                <a:tableStyleId>{C22387AE-F192-4A80-BB07-34641FD321E3}</a:tableStyleId>
              </a:tblPr>
              <a:tblGrid>
                <a:gridCol w="2802075"/>
                <a:gridCol w="4675250"/>
              </a:tblGrid>
              <a:tr h="471475">
                <a:tc rowSpan="2">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What I know</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Mercury is the closest planet to the Sun</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465175">
                <a:tc vMerge="1"/>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Venus is the second planet from the Sun</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r>
              <a:tr h="465175">
                <a:tc rowSpan="2">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What I want to know</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Despite being red, Mars is actually a cold place</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465175">
                <a:tc vMerge="1"/>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Jupiter is a gas giant and the biggest planet</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r>
              <a:tr h="465175">
                <a:tc rowSpan="2">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What I learned</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The Sun is the star at the center of the Solar System</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465175">
                <a:tc vMerge="1"/>
                <a:tc>
                  <a:txBody>
                    <a:bodyPr/>
                    <a:lstStyle/>
                    <a:p>
                      <a:pPr indent="0" lvl="0" marL="0" rtl="0" algn="l">
                        <a:spcBef>
                          <a:spcPts val="0"/>
                        </a:spcBef>
                        <a:spcAft>
                          <a:spcPts val="0"/>
                        </a:spcAft>
                        <a:buNone/>
                      </a:pPr>
                      <a:r>
                        <a:rPr lang="en" sz="1600">
                          <a:solidFill>
                            <a:schemeClr val="accent1"/>
                          </a:solidFill>
                          <a:latin typeface="Jost"/>
                          <a:ea typeface="Jost"/>
                          <a:cs typeface="Jost"/>
                          <a:sym typeface="Jost"/>
                        </a:rPr>
                        <a:t>Saturn is a gas giant and has several rings</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468" name="Google Shape;468;p40"/>
          <p:cNvCxnSpPr/>
          <p:nvPr/>
        </p:nvCxnSpPr>
        <p:spPr>
          <a:xfrm>
            <a:off x="1392300" y="1033750"/>
            <a:ext cx="6359400" cy="0"/>
          </a:xfrm>
          <a:prstGeom prst="straightConnector1">
            <a:avLst/>
          </a:prstGeom>
          <a:noFill/>
          <a:ln cap="flat" cmpd="sng" w="9525">
            <a:solidFill>
              <a:schemeClr val="accent1"/>
            </a:solidFill>
            <a:prstDash val="solid"/>
            <a:round/>
            <a:headEnd len="med" w="med" type="none"/>
            <a:tailEnd len="med" w="med" type="none"/>
          </a:ln>
        </p:spPr>
      </p:cxnSp>
      <p:sp>
        <p:nvSpPr>
          <p:cNvPr id="469" name="Google Shape;469;p40"/>
          <p:cNvSpPr txBox="1"/>
          <p:nvPr/>
        </p:nvSpPr>
        <p:spPr>
          <a:xfrm flipH="1" rot="364895">
            <a:off x="7206923" y="260637"/>
            <a:ext cx="1475303" cy="438373"/>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1"/>
                </a:solidFill>
                <a:latin typeface="Jost SemiBold"/>
                <a:ea typeface="Jost SemiBold"/>
                <a:cs typeface="Jost SemiBold"/>
                <a:sym typeface="Jost SemiBold"/>
              </a:rPr>
              <a:t>2022</a:t>
            </a:r>
            <a:endParaRPr sz="1900">
              <a:solidFill>
                <a:schemeClr val="accent1"/>
              </a:solidFill>
              <a:latin typeface="Jost SemiBold"/>
              <a:ea typeface="Jost SemiBold"/>
              <a:cs typeface="Jost SemiBold"/>
              <a:sym typeface="Jost SemiBold"/>
            </a:endParaRPr>
          </a:p>
        </p:txBody>
      </p:sp>
      <p:grpSp>
        <p:nvGrpSpPr>
          <p:cNvPr id="470" name="Google Shape;470;p40"/>
          <p:cNvGrpSpPr/>
          <p:nvPr/>
        </p:nvGrpSpPr>
        <p:grpSpPr>
          <a:xfrm rot="1247059">
            <a:off x="218762" y="4198488"/>
            <a:ext cx="1149917" cy="1149917"/>
            <a:chOff x="8008048" y="3219887"/>
            <a:chExt cx="843600" cy="843600"/>
          </a:xfrm>
        </p:grpSpPr>
        <p:sp>
          <p:nvSpPr>
            <p:cNvPr id="471" name="Google Shape;471;p40"/>
            <p:cNvSpPr/>
            <p:nvPr/>
          </p:nvSpPr>
          <p:spPr>
            <a:xfrm>
              <a:off x="8008048" y="3219887"/>
              <a:ext cx="843600" cy="8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40"/>
            <p:cNvGrpSpPr/>
            <p:nvPr/>
          </p:nvGrpSpPr>
          <p:grpSpPr>
            <a:xfrm>
              <a:off x="8205813" y="3417675"/>
              <a:ext cx="448000" cy="447975"/>
              <a:chOff x="5477988" y="1236975"/>
              <a:chExt cx="448000" cy="447975"/>
            </a:xfrm>
          </p:grpSpPr>
          <p:sp>
            <p:nvSpPr>
              <p:cNvPr id="473" name="Google Shape;473;p40"/>
              <p:cNvSpPr/>
              <p:nvPr/>
            </p:nvSpPr>
            <p:spPr>
              <a:xfrm>
                <a:off x="5477988" y="1236975"/>
                <a:ext cx="448000" cy="447975"/>
              </a:xfrm>
              <a:custGeom>
                <a:rect b="b" l="l" r="r" t="t"/>
                <a:pathLst>
                  <a:path extrusionOk="0" h="17919" w="17920">
                    <a:moveTo>
                      <a:pt x="16870" y="1049"/>
                    </a:moveTo>
                    <a:lnTo>
                      <a:pt x="16870" y="16869"/>
                    </a:lnTo>
                    <a:lnTo>
                      <a:pt x="1050" y="16869"/>
                    </a:lnTo>
                    <a:lnTo>
                      <a:pt x="1050" y="1049"/>
                    </a:lnTo>
                    <a:close/>
                    <a:moveTo>
                      <a:pt x="525" y="0"/>
                    </a:moveTo>
                    <a:cubicBezTo>
                      <a:pt x="228" y="0"/>
                      <a:pt x="1" y="227"/>
                      <a:pt x="1" y="524"/>
                    </a:cubicBezTo>
                    <a:lnTo>
                      <a:pt x="1" y="17394"/>
                    </a:lnTo>
                    <a:cubicBezTo>
                      <a:pt x="1" y="17691"/>
                      <a:pt x="228" y="17918"/>
                      <a:pt x="525" y="17918"/>
                    </a:cubicBezTo>
                    <a:lnTo>
                      <a:pt x="17395" y="17918"/>
                    </a:lnTo>
                    <a:cubicBezTo>
                      <a:pt x="17692" y="17918"/>
                      <a:pt x="17919" y="17691"/>
                      <a:pt x="17919" y="17394"/>
                    </a:cubicBezTo>
                    <a:lnTo>
                      <a:pt x="17919" y="524"/>
                    </a:lnTo>
                    <a:cubicBezTo>
                      <a:pt x="17919" y="227"/>
                      <a:pt x="17692" y="0"/>
                      <a:pt x="173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0"/>
              <p:cNvSpPr/>
              <p:nvPr/>
            </p:nvSpPr>
            <p:spPr>
              <a:xfrm>
                <a:off x="5531313" y="1290275"/>
                <a:ext cx="341350" cy="341350"/>
              </a:xfrm>
              <a:custGeom>
                <a:rect b="b" l="l" r="r" t="t"/>
                <a:pathLst>
                  <a:path extrusionOk="0" h="13654" w="13654">
                    <a:moveTo>
                      <a:pt x="8409" y="1050"/>
                    </a:moveTo>
                    <a:lnTo>
                      <a:pt x="8409" y="2273"/>
                    </a:lnTo>
                    <a:cubicBezTo>
                      <a:pt x="8409" y="2570"/>
                      <a:pt x="8636" y="2798"/>
                      <a:pt x="8933" y="2798"/>
                    </a:cubicBezTo>
                    <a:lnTo>
                      <a:pt x="10507" y="2798"/>
                    </a:lnTo>
                    <a:lnTo>
                      <a:pt x="10507" y="4021"/>
                    </a:lnTo>
                    <a:cubicBezTo>
                      <a:pt x="10507" y="4319"/>
                      <a:pt x="10734" y="4546"/>
                      <a:pt x="11031" y="4546"/>
                    </a:cubicBezTo>
                    <a:lnTo>
                      <a:pt x="12604" y="4546"/>
                    </a:lnTo>
                    <a:lnTo>
                      <a:pt x="12604" y="12605"/>
                    </a:lnTo>
                    <a:lnTo>
                      <a:pt x="1049" y="12605"/>
                    </a:lnTo>
                    <a:lnTo>
                      <a:pt x="1049" y="4546"/>
                    </a:lnTo>
                    <a:lnTo>
                      <a:pt x="2623" y="4546"/>
                    </a:lnTo>
                    <a:cubicBezTo>
                      <a:pt x="2920" y="4546"/>
                      <a:pt x="3147" y="4319"/>
                      <a:pt x="3147" y="4021"/>
                    </a:cubicBezTo>
                    <a:lnTo>
                      <a:pt x="3147" y="2798"/>
                    </a:lnTo>
                    <a:lnTo>
                      <a:pt x="4720" y="2798"/>
                    </a:lnTo>
                    <a:cubicBezTo>
                      <a:pt x="5018" y="2798"/>
                      <a:pt x="5245" y="2570"/>
                      <a:pt x="5245" y="2273"/>
                    </a:cubicBezTo>
                    <a:lnTo>
                      <a:pt x="5245" y="1050"/>
                    </a:lnTo>
                    <a:close/>
                    <a:moveTo>
                      <a:pt x="4720" y="1"/>
                    </a:moveTo>
                    <a:cubicBezTo>
                      <a:pt x="4441" y="1"/>
                      <a:pt x="4196" y="245"/>
                      <a:pt x="4196" y="525"/>
                    </a:cubicBezTo>
                    <a:lnTo>
                      <a:pt x="4196" y="1749"/>
                    </a:lnTo>
                    <a:lnTo>
                      <a:pt x="2623" y="1749"/>
                    </a:lnTo>
                    <a:cubicBezTo>
                      <a:pt x="2343" y="1749"/>
                      <a:pt x="2098" y="1994"/>
                      <a:pt x="2098" y="2273"/>
                    </a:cubicBezTo>
                    <a:lnTo>
                      <a:pt x="2098" y="3497"/>
                    </a:lnTo>
                    <a:lnTo>
                      <a:pt x="525" y="3497"/>
                    </a:lnTo>
                    <a:cubicBezTo>
                      <a:pt x="245" y="3497"/>
                      <a:pt x="0" y="3742"/>
                      <a:pt x="0" y="4021"/>
                    </a:cubicBezTo>
                    <a:lnTo>
                      <a:pt x="0" y="13129"/>
                    </a:lnTo>
                    <a:cubicBezTo>
                      <a:pt x="0" y="13409"/>
                      <a:pt x="245" y="13654"/>
                      <a:pt x="525" y="13654"/>
                    </a:cubicBezTo>
                    <a:lnTo>
                      <a:pt x="13129" y="13654"/>
                    </a:lnTo>
                    <a:cubicBezTo>
                      <a:pt x="13409" y="13654"/>
                      <a:pt x="13653" y="13409"/>
                      <a:pt x="13653" y="13129"/>
                    </a:cubicBezTo>
                    <a:lnTo>
                      <a:pt x="13653" y="4021"/>
                    </a:lnTo>
                    <a:cubicBezTo>
                      <a:pt x="13653" y="3742"/>
                      <a:pt x="13409" y="3497"/>
                      <a:pt x="13129" y="3497"/>
                    </a:cubicBezTo>
                    <a:lnTo>
                      <a:pt x="11556" y="3497"/>
                    </a:lnTo>
                    <a:lnTo>
                      <a:pt x="11556" y="2273"/>
                    </a:lnTo>
                    <a:cubicBezTo>
                      <a:pt x="11556" y="1994"/>
                      <a:pt x="11311" y="1749"/>
                      <a:pt x="11031" y="1749"/>
                    </a:cubicBezTo>
                    <a:lnTo>
                      <a:pt x="9458" y="1749"/>
                    </a:lnTo>
                    <a:lnTo>
                      <a:pt x="9458" y="525"/>
                    </a:lnTo>
                    <a:cubicBezTo>
                      <a:pt x="9458" y="245"/>
                      <a:pt x="921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0"/>
              <p:cNvSpPr/>
              <p:nvPr/>
            </p:nvSpPr>
            <p:spPr>
              <a:xfrm>
                <a:off x="579396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7" y="3147"/>
                      <a:pt x="1050" y="2972"/>
                      <a:pt x="1050" y="2622"/>
                    </a:cubicBezTo>
                    <a:lnTo>
                      <a:pt x="1050" y="525"/>
                    </a:lnTo>
                    <a:cubicBezTo>
                      <a:pt x="1050" y="227"/>
                      <a:pt x="805"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0"/>
              <p:cNvSpPr/>
              <p:nvPr/>
            </p:nvSpPr>
            <p:spPr>
              <a:xfrm>
                <a:off x="574151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8" y="3147"/>
                      <a:pt x="1050" y="2972"/>
                      <a:pt x="1050" y="2622"/>
                    </a:cubicBezTo>
                    <a:lnTo>
                      <a:pt x="1050" y="525"/>
                    </a:lnTo>
                    <a:cubicBezTo>
                      <a:pt x="1050" y="227"/>
                      <a:pt x="805"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0"/>
              <p:cNvSpPr/>
              <p:nvPr/>
            </p:nvSpPr>
            <p:spPr>
              <a:xfrm>
                <a:off x="5688638" y="1500500"/>
                <a:ext cx="26700" cy="78675"/>
              </a:xfrm>
              <a:custGeom>
                <a:rect b="b" l="l" r="r" t="t"/>
                <a:pathLst>
                  <a:path extrusionOk="0" h="3147" w="1068">
                    <a:moveTo>
                      <a:pt x="543" y="0"/>
                    </a:moveTo>
                    <a:cubicBezTo>
                      <a:pt x="245" y="0"/>
                      <a:pt x="1" y="227"/>
                      <a:pt x="18" y="525"/>
                    </a:cubicBezTo>
                    <a:lnTo>
                      <a:pt x="18" y="2622"/>
                    </a:lnTo>
                    <a:cubicBezTo>
                      <a:pt x="18" y="2972"/>
                      <a:pt x="280" y="3147"/>
                      <a:pt x="543" y="3147"/>
                    </a:cubicBezTo>
                    <a:cubicBezTo>
                      <a:pt x="805" y="3147"/>
                      <a:pt x="1067" y="2972"/>
                      <a:pt x="1067" y="2622"/>
                    </a:cubicBezTo>
                    <a:lnTo>
                      <a:pt x="1067" y="525"/>
                    </a:lnTo>
                    <a:cubicBezTo>
                      <a:pt x="1067" y="227"/>
                      <a:pt x="822" y="0"/>
                      <a:pt x="5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a:off x="5583763" y="1500500"/>
                <a:ext cx="26250" cy="78675"/>
              </a:xfrm>
              <a:custGeom>
                <a:rect b="b" l="l" r="r" t="t"/>
                <a:pathLst>
                  <a:path extrusionOk="0" h="3147" w="1050">
                    <a:moveTo>
                      <a:pt x="525" y="0"/>
                    </a:moveTo>
                    <a:cubicBezTo>
                      <a:pt x="245" y="0"/>
                      <a:pt x="0" y="227"/>
                      <a:pt x="0" y="525"/>
                    </a:cubicBezTo>
                    <a:lnTo>
                      <a:pt x="0" y="2622"/>
                    </a:lnTo>
                    <a:cubicBezTo>
                      <a:pt x="0" y="2972"/>
                      <a:pt x="262" y="3147"/>
                      <a:pt x="525" y="3147"/>
                    </a:cubicBezTo>
                    <a:cubicBezTo>
                      <a:pt x="787" y="3147"/>
                      <a:pt x="1049" y="2972"/>
                      <a:pt x="1049" y="2622"/>
                    </a:cubicBezTo>
                    <a:lnTo>
                      <a:pt x="1049" y="525"/>
                    </a:lnTo>
                    <a:cubicBezTo>
                      <a:pt x="1049" y="227"/>
                      <a:pt x="822"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p:nvPr/>
            </p:nvSpPr>
            <p:spPr>
              <a:xfrm>
                <a:off x="5636188" y="1500500"/>
                <a:ext cx="26250" cy="78675"/>
              </a:xfrm>
              <a:custGeom>
                <a:rect b="b" l="l" r="r" t="t"/>
                <a:pathLst>
                  <a:path extrusionOk="0" h="3147" w="1050">
                    <a:moveTo>
                      <a:pt x="525" y="0"/>
                    </a:moveTo>
                    <a:cubicBezTo>
                      <a:pt x="246" y="0"/>
                      <a:pt x="1" y="227"/>
                      <a:pt x="1" y="525"/>
                    </a:cubicBezTo>
                    <a:lnTo>
                      <a:pt x="1" y="2622"/>
                    </a:lnTo>
                    <a:cubicBezTo>
                      <a:pt x="1" y="2972"/>
                      <a:pt x="263" y="3147"/>
                      <a:pt x="525" y="3147"/>
                    </a:cubicBezTo>
                    <a:cubicBezTo>
                      <a:pt x="788" y="3147"/>
                      <a:pt x="1050" y="2972"/>
                      <a:pt x="1050" y="2622"/>
                    </a:cubicBezTo>
                    <a:lnTo>
                      <a:pt x="1050" y="525"/>
                    </a:lnTo>
                    <a:cubicBezTo>
                      <a:pt x="1050" y="227"/>
                      <a:pt x="823"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0"/>
              <p:cNvSpPr/>
              <p:nvPr/>
            </p:nvSpPr>
            <p:spPr>
              <a:xfrm>
                <a:off x="5807088" y="1290275"/>
                <a:ext cx="69950" cy="26250"/>
              </a:xfrm>
              <a:custGeom>
                <a:rect b="b" l="l" r="r" t="t"/>
                <a:pathLst>
                  <a:path extrusionOk="0" h="1050" w="2798">
                    <a:moveTo>
                      <a:pt x="699" y="1"/>
                    </a:moveTo>
                    <a:cubicBezTo>
                      <a:pt x="0" y="1"/>
                      <a:pt x="0" y="1050"/>
                      <a:pt x="699" y="1050"/>
                    </a:cubicBezTo>
                    <a:lnTo>
                      <a:pt x="2098" y="1050"/>
                    </a:lnTo>
                    <a:cubicBezTo>
                      <a:pt x="2797" y="1050"/>
                      <a:pt x="2797" y="1"/>
                      <a:pt x="2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0"/>
              <p:cNvSpPr/>
              <p:nvPr/>
            </p:nvSpPr>
            <p:spPr>
              <a:xfrm>
                <a:off x="5526938" y="1290275"/>
                <a:ext cx="69950" cy="26250"/>
              </a:xfrm>
              <a:custGeom>
                <a:rect b="b" l="l" r="r" t="t"/>
                <a:pathLst>
                  <a:path extrusionOk="0" h="1050" w="2798">
                    <a:moveTo>
                      <a:pt x="700" y="1"/>
                    </a:moveTo>
                    <a:cubicBezTo>
                      <a:pt x="1" y="1"/>
                      <a:pt x="1" y="1050"/>
                      <a:pt x="700" y="1050"/>
                    </a:cubicBezTo>
                    <a:lnTo>
                      <a:pt x="2098" y="1050"/>
                    </a:lnTo>
                    <a:cubicBezTo>
                      <a:pt x="2798" y="1050"/>
                      <a:pt x="2798" y="1"/>
                      <a:pt x="2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 name="Google Shape;482;p40"/>
          <p:cNvGrpSpPr/>
          <p:nvPr/>
        </p:nvGrpSpPr>
        <p:grpSpPr>
          <a:xfrm rot="-888786">
            <a:off x="-493602" y="4300211"/>
            <a:ext cx="1149913" cy="1149913"/>
            <a:chOff x="7122937" y="3988512"/>
            <a:chExt cx="843600" cy="843600"/>
          </a:xfrm>
        </p:grpSpPr>
        <p:sp>
          <p:nvSpPr>
            <p:cNvPr id="483" name="Google Shape;483;p40"/>
            <p:cNvSpPr/>
            <p:nvPr/>
          </p:nvSpPr>
          <p:spPr>
            <a:xfrm>
              <a:off x="7122937" y="3988512"/>
              <a:ext cx="843600" cy="8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40"/>
            <p:cNvGrpSpPr/>
            <p:nvPr/>
          </p:nvGrpSpPr>
          <p:grpSpPr>
            <a:xfrm>
              <a:off x="7306950" y="4185813"/>
              <a:ext cx="475500" cy="448975"/>
              <a:chOff x="6192988" y="1236625"/>
              <a:chExt cx="475500" cy="448975"/>
            </a:xfrm>
          </p:grpSpPr>
          <p:sp>
            <p:nvSpPr>
              <p:cNvPr id="485" name="Google Shape;485;p40"/>
              <p:cNvSpPr/>
              <p:nvPr/>
            </p:nvSpPr>
            <p:spPr>
              <a:xfrm>
                <a:off x="6192988" y="1236625"/>
                <a:ext cx="475500" cy="448975"/>
              </a:xfrm>
              <a:custGeom>
                <a:rect b="b" l="l" r="r" t="t"/>
                <a:pathLst>
                  <a:path extrusionOk="0" h="17959" w="19020">
                    <a:moveTo>
                      <a:pt x="6953" y="1055"/>
                    </a:moveTo>
                    <a:cubicBezTo>
                      <a:pt x="7906" y="1055"/>
                      <a:pt x="8871" y="1462"/>
                      <a:pt x="9562" y="2374"/>
                    </a:cubicBezTo>
                    <a:cubicBezTo>
                      <a:pt x="9493" y="2444"/>
                      <a:pt x="9405" y="2514"/>
                      <a:pt x="9335" y="2584"/>
                    </a:cubicBezTo>
                    <a:cubicBezTo>
                      <a:pt x="8944" y="2961"/>
                      <a:pt x="9302" y="3494"/>
                      <a:pt x="9718" y="3494"/>
                    </a:cubicBezTo>
                    <a:cubicBezTo>
                      <a:pt x="9842" y="3494"/>
                      <a:pt x="9971" y="3447"/>
                      <a:pt x="10087" y="3335"/>
                    </a:cubicBezTo>
                    <a:cubicBezTo>
                      <a:pt x="10227" y="3196"/>
                      <a:pt x="10402" y="3056"/>
                      <a:pt x="10576" y="2933"/>
                    </a:cubicBezTo>
                    <a:cubicBezTo>
                      <a:pt x="11088" y="2603"/>
                      <a:pt x="11641" y="2453"/>
                      <a:pt x="12180" y="2453"/>
                    </a:cubicBezTo>
                    <a:cubicBezTo>
                      <a:pt x="13725" y="2453"/>
                      <a:pt x="15156" y="3684"/>
                      <a:pt x="15156" y="5433"/>
                    </a:cubicBezTo>
                    <a:cubicBezTo>
                      <a:pt x="15156" y="5643"/>
                      <a:pt x="15139" y="5835"/>
                      <a:pt x="15104" y="6045"/>
                    </a:cubicBezTo>
                    <a:cubicBezTo>
                      <a:pt x="15039" y="6369"/>
                      <a:pt x="15289" y="6663"/>
                      <a:pt x="15618" y="6663"/>
                    </a:cubicBezTo>
                    <a:cubicBezTo>
                      <a:pt x="15645" y="6663"/>
                      <a:pt x="15671" y="6661"/>
                      <a:pt x="15698" y="6657"/>
                    </a:cubicBezTo>
                    <a:cubicBezTo>
                      <a:pt x="16905" y="6657"/>
                      <a:pt x="17919" y="7636"/>
                      <a:pt x="17953" y="8860"/>
                    </a:cubicBezTo>
                    <a:cubicBezTo>
                      <a:pt x="18006" y="10066"/>
                      <a:pt x="17079" y="11115"/>
                      <a:pt x="15856" y="11202"/>
                    </a:cubicBezTo>
                    <a:lnTo>
                      <a:pt x="15856" y="11062"/>
                    </a:lnTo>
                    <a:cubicBezTo>
                      <a:pt x="15856" y="9471"/>
                      <a:pt x="14567" y="8475"/>
                      <a:pt x="13251" y="8475"/>
                    </a:cubicBezTo>
                    <a:cubicBezTo>
                      <a:pt x="12499" y="8475"/>
                      <a:pt x="11739" y="8799"/>
                      <a:pt x="11206" y="9524"/>
                    </a:cubicBezTo>
                    <a:lnTo>
                      <a:pt x="8951" y="9524"/>
                    </a:lnTo>
                    <a:cubicBezTo>
                      <a:pt x="8417" y="8799"/>
                      <a:pt x="7657" y="8475"/>
                      <a:pt x="6906" y="8475"/>
                    </a:cubicBezTo>
                    <a:cubicBezTo>
                      <a:pt x="5590" y="8475"/>
                      <a:pt x="4301" y="9471"/>
                      <a:pt x="4301" y="11062"/>
                    </a:cubicBezTo>
                    <a:lnTo>
                      <a:pt x="4301" y="11167"/>
                    </a:lnTo>
                    <a:cubicBezTo>
                      <a:pt x="2133" y="10730"/>
                      <a:pt x="1451" y="7985"/>
                      <a:pt x="3147" y="6569"/>
                    </a:cubicBezTo>
                    <a:lnTo>
                      <a:pt x="3147" y="6569"/>
                    </a:lnTo>
                    <a:cubicBezTo>
                      <a:pt x="3339" y="6902"/>
                      <a:pt x="3566" y="7199"/>
                      <a:pt x="3829" y="7478"/>
                    </a:cubicBezTo>
                    <a:cubicBezTo>
                      <a:pt x="3946" y="7592"/>
                      <a:pt x="4076" y="7640"/>
                      <a:pt x="4200" y="7640"/>
                    </a:cubicBezTo>
                    <a:cubicBezTo>
                      <a:pt x="4610" y="7640"/>
                      <a:pt x="4956" y="7116"/>
                      <a:pt x="4580" y="6727"/>
                    </a:cubicBezTo>
                    <a:cubicBezTo>
                      <a:pt x="4266" y="6412"/>
                      <a:pt x="4003" y="6028"/>
                      <a:pt x="3846" y="5608"/>
                    </a:cubicBezTo>
                    <a:cubicBezTo>
                      <a:pt x="3689" y="5206"/>
                      <a:pt x="3601" y="4804"/>
                      <a:pt x="3601" y="4384"/>
                    </a:cubicBezTo>
                    <a:cubicBezTo>
                      <a:pt x="3601" y="2347"/>
                      <a:pt x="5257" y="1055"/>
                      <a:pt x="6953" y="1055"/>
                    </a:cubicBezTo>
                    <a:close/>
                    <a:moveTo>
                      <a:pt x="13252" y="9535"/>
                    </a:moveTo>
                    <a:cubicBezTo>
                      <a:pt x="14030" y="9535"/>
                      <a:pt x="14796" y="10120"/>
                      <a:pt x="14807" y="11062"/>
                    </a:cubicBezTo>
                    <a:lnTo>
                      <a:pt x="14807" y="16307"/>
                    </a:lnTo>
                    <a:cubicBezTo>
                      <a:pt x="14807" y="16675"/>
                      <a:pt x="14515" y="16898"/>
                      <a:pt x="14217" y="16898"/>
                    </a:cubicBezTo>
                    <a:cubicBezTo>
                      <a:pt x="14022" y="16898"/>
                      <a:pt x="13824" y="16801"/>
                      <a:pt x="13706" y="16586"/>
                    </a:cubicBezTo>
                    <a:lnTo>
                      <a:pt x="12622" y="14698"/>
                    </a:lnTo>
                    <a:cubicBezTo>
                      <a:pt x="12534" y="14541"/>
                      <a:pt x="12359" y="14436"/>
                      <a:pt x="12167" y="14436"/>
                    </a:cubicBezTo>
                    <a:lnTo>
                      <a:pt x="7972" y="14436"/>
                    </a:lnTo>
                    <a:cubicBezTo>
                      <a:pt x="7797" y="14436"/>
                      <a:pt x="7622" y="14541"/>
                      <a:pt x="7517" y="14698"/>
                    </a:cubicBezTo>
                    <a:lnTo>
                      <a:pt x="6433" y="16586"/>
                    </a:lnTo>
                    <a:cubicBezTo>
                      <a:pt x="6322" y="16801"/>
                      <a:pt x="6126" y="16898"/>
                      <a:pt x="5930" y="16898"/>
                    </a:cubicBezTo>
                    <a:cubicBezTo>
                      <a:pt x="5633" y="16898"/>
                      <a:pt x="5339" y="16675"/>
                      <a:pt x="5349" y="16307"/>
                    </a:cubicBezTo>
                    <a:lnTo>
                      <a:pt x="5349" y="11062"/>
                    </a:lnTo>
                    <a:cubicBezTo>
                      <a:pt x="5349" y="10120"/>
                      <a:pt x="6119" y="9535"/>
                      <a:pt x="6899" y="9535"/>
                    </a:cubicBezTo>
                    <a:cubicBezTo>
                      <a:pt x="7364" y="9535"/>
                      <a:pt x="7833" y="9742"/>
                      <a:pt x="8146" y="10206"/>
                    </a:cubicBezTo>
                    <a:lnTo>
                      <a:pt x="8234" y="10345"/>
                    </a:lnTo>
                    <a:cubicBezTo>
                      <a:pt x="8339" y="10485"/>
                      <a:pt x="8496" y="10573"/>
                      <a:pt x="8671" y="10573"/>
                    </a:cubicBezTo>
                    <a:lnTo>
                      <a:pt x="11468" y="10573"/>
                    </a:lnTo>
                    <a:cubicBezTo>
                      <a:pt x="11660" y="10573"/>
                      <a:pt x="11818" y="10485"/>
                      <a:pt x="11905" y="10345"/>
                    </a:cubicBezTo>
                    <a:lnTo>
                      <a:pt x="12010" y="10206"/>
                    </a:lnTo>
                    <a:cubicBezTo>
                      <a:pt x="12323" y="9742"/>
                      <a:pt x="12790" y="9535"/>
                      <a:pt x="13252" y="9535"/>
                    </a:cubicBezTo>
                    <a:close/>
                    <a:moveTo>
                      <a:pt x="6970" y="1"/>
                    </a:moveTo>
                    <a:cubicBezTo>
                      <a:pt x="4737" y="1"/>
                      <a:pt x="2552" y="1694"/>
                      <a:pt x="2552" y="4384"/>
                    </a:cubicBezTo>
                    <a:cubicBezTo>
                      <a:pt x="2552" y="4786"/>
                      <a:pt x="2605" y="5188"/>
                      <a:pt x="2727" y="5573"/>
                    </a:cubicBezTo>
                    <a:cubicBezTo>
                      <a:pt x="0" y="7478"/>
                      <a:pt x="1014" y="11744"/>
                      <a:pt x="4301" y="12216"/>
                    </a:cubicBezTo>
                    <a:lnTo>
                      <a:pt x="4301" y="16307"/>
                    </a:lnTo>
                    <a:cubicBezTo>
                      <a:pt x="4290" y="17335"/>
                      <a:pt x="5115" y="17958"/>
                      <a:pt x="5949" y="17958"/>
                    </a:cubicBezTo>
                    <a:cubicBezTo>
                      <a:pt x="6491" y="17958"/>
                      <a:pt x="7036" y="17696"/>
                      <a:pt x="7360" y="17111"/>
                    </a:cubicBezTo>
                    <a:lnTo>
                      <a:pt x="8286" y="15485"/>
                    </a:lnTo>
                    <a:lnTo>
                      <a:pt x="11887" y="15485"/>
                    </a:lnTo>
                    <a:lnTo>
                      <a:pt x="12814" y="17111"/>
                    </a:lnTo>
                    <a:cubicBezTo>
                      <a:pt x="13137" y="17696"/>
                      <a:pt x="13683" y="17958"/>
                      <a:pt x="14224" y="17958"/>
                    </a:cubicBezTo>
                    <a:cubicBezTo>
                      <a:pt x="15059" y="17958"/>
                      <a:pt x="15884" y="17335"/>
                      <a:pt x="15873" y="16307"/>
                    </a:cubicBezTo>
                    <a:lnTo>
                      <a:pt x="15873" y="12251"/>
                    </a:lnTo>
                    <a:cubicBezTo>
                      <a:pt x="17639" y="12163"/>
                      <a:pt x="19020" y="10695"/>
                      <a:pt x="19020" y="8929"/>
                    </a:cubicBezTo>
                    <a:lnTo>
                      <a:pt x="19020" y="8929"/>
                    </a:lnTo>
                    <a:lnTo>
                      <a:pt x="19002" y="8947"/>
                    </a:lnTo>
                    <a:cubicBezTo>
                      <a:pt x="19002" y="7304"/>
                      <a:pt x="17814" y="5923"/>
                      <a:pt x="16188" y="5660"/>
                    </a:cubicBezTo>
                    <a:lnTo>
                      <a:pt x="16188" y="5451"/>
                    </a:lnTo>
                    <a:cubicBezTo>
                      <a:pt x="16188" y="3120"/>
                      <a:pt x="14284" y="1409"/>
                      <a:pt x="12166" y="1409"/>
                    </a:cubicBezTo>
                    <a:cubicBezTo>
                      <a:pt x="11600" y="1409"/>
                      <a:pt x="11018" y="1531"/>
                      <a:pt x="10454" y="1797"/>
                    </a:cubicBezTo>
                    <a:cubicBezTo>
                      <a:pt x="9544" y="556"/>
                      <a:pt x="8249" y="1"/>
                      <a:pt x="6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0"/>
              <p:cNvSpPr/>
              <p:nvPr/>
            </p:nvSpPr>
            <p:spPr>
              <a:xfrm>
                <a:off x="6472238" y="1510100"/>
                <a:ext cx="76500" cy="69950"/>
              </a:xfrm>
              <a:custGeom>
                <a:rect b="b" l="l" r="r" t="t"/>
                <a:pathLst>
                  <a:path extrusionOk="0" h="2798" w="3060">
                    <a:moveTo>
                      <a:pt x="1522" y="1"/>
                    </a:moveTo>
                    <a:cubicBezTo>
                      <a:pt x="1259" y="1"/>
                      <a:pt x="997" y="176"/>
                      <a:pt x="997" y="525"/>
                    </a:cubicBezTo>
                    <a:lnTo>
                      <a:pt x="997" y="875"/>
                    </a:lnTo>
                    <a:lnTo>
                      <a:pt x="665" y="875"/>
                    </a:lnTo>
                    <a:cubicBezTo>
                      <a:pt x="1" y="910"/>
                      <a:pt x="1" y="1889"/>
                      <a:pt x="665" y="1924"/>
                    </a:cubicBezTo>
                    <a:lnTo>
                      <a:pt x="1015" y="1924"/>
                    </a:lnTo>
                    <a:lnTo>
                      <a:pt x="1015" y="2273"/>
                    </a:lnTo>
                    <a:cubicBezTo>
                      <a:pt x="1015" y="2623"/>
                      <a:pt x="1277" y="2798"/>
                      <a:pt x="1539" y="2798"/>
                    </a:cubicBezTo>
                    <a:cubicBezTo>
                      <a:pt x="1801" y="2798"/>
                      <a:pt x="2064" y="2623"/>
                      <a:pt x="2064" y="2273"/>
                    </a:cubicBezTo>
                    <a:lnTo>
                      <a:pt x="2064" y="1924"/>
                    </a:lnTo>
                    <a:lnTo>
                      <a:pt x="2413" y="1924"/>
                    </a:lnTo>
                    <a:cubicBezTo>
                      <a:pt x="3060" y="1889"/>
                      <a:pt x="3060" y="910"/>
                      <a:pt x="2413" y="875"/>
                    </a:cubicBezTo>
                    <a:lnTo>
                      <a:pt x="2046" y="875"/>
                    </a:lnTo>
                    <a:lnTo>
                      <a:pt x="2046" y="525"/>
                    </a:lnTo>
                    <a:cubicBezTo>
                      <a:pt x="2046" y="176"/>
                      <a:pt x="1784" y="1"/>
                      <a:pt x="15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0"/>
              <p:cNvSpPr/>
              <p:nvPr/>
            </p:nvSpPr>
            <p:spPr>
              <a:xfrm>
                <a:off x="6341138" y="1510100"/>
                <a:ext cx="76500" cy="69950"/>
              </a:xfrm>
              <a:custGeom>
                <a:rect b="b" l="l" r="r" t="t"/>
                <a:pathLst>
                  <a:path extrusionOk="0" h="2798" w="3060">
                    <a:moveTo>
                      <a:pt x="1526" y="1"/>
                    </a:moveTo>
                    <a:cubicBezTo>
                      <a:pt x="1263" y="1"/>
                      <a:pt x="1006" y="176"/>
                      <a:pt x="1014" y="525"/>
                    </a:cubicBezTo>
                    <a:lnTo>
                      <a:pt x="1014" y="875"/>
                    </a:lnTo>
                    <a:lnTo>
                      <a:pt x="665" y="875"/>
                    </a:lnTo>
                    <a:cubicBezTo>
                      <a:pt x="0" y="910"/>
                      <a:pt x="0" y="1889"/>
                      <a:pt x="665" y="1924"/>
                    </a:cubicBezTo>
                    <a:lnTo>
                      <a:pt x="1014" y="1924"/>
                    </a:lnTo>
                    <a:lnTo>
                      <a:pt x="1014" y="2273"/>
                    </a:lnTo>
                    <a:cubicBezTo>
                      <a:pt x="1014" y="2623"/>
                      <a:pt x="1276" y="2798"/>
                      <a:pt x="1539" y="2798"/>
                    </a:cubicBezTo>
                    <a:cubicBezTo>
                      <a:pt x="1801" y="2798"/>
                      <a:pt x="2063" y="2623"/>
                      <a:pt x="2063" y="2273"/>
                    </a:cubicBezTo>
                    <a:lnTo>
                      <a:pt x="2063" y="1924"/>
                    </a:lnTo>
                    <a:lnTo>
                      <a:pt x="2413" y="1924"/>
                    </a:lnTo>
                    <a:cubicBezTo>
                      <a:pt x="3060" y="1889"/>
                      <a:pt x="3060" y="910"/>
                      <a:pt x="2413" y="875"/>
                    </a:cubicBezTo>
                    <a:lnTo>
                      <a:pt x="2063" y="875"/>
                    </a:lnTo>
                    <a:lnTo>
                      <a:pt x="2063" y="525"/>
                    </a:lnTo>
                    <a:cubicBezTo>
                      <a:pt x="2054" y="176"/>
                      <a:pt x="1788" y="1"/>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0"/>
              <p:cNvSpPr/>
              <p:nvPr/>
            </p:nvSpPr>
            <p:spPr>
              <a:xfrm>
                <a:off x="6429863" y="1548575"/>
                <a:ext cx="26675" cy="22550"/>
              </a:xfrm>
              <a:custGeom>
                <a:rect b="b" l="l" r="r" t="t"/>
                <a:pathLst>
                  <a:path extrusionOk="0" h="902" w="1067">
                    <a:moveTo>
                      <a:pt x="612" y="0"/>
                    </a:moveTo>
                    <a:cubicBezTo>
                      <a:pt x="192" y="0"/>
                      <a:pt x="0" y="472"/>
                      <a:pt x="280" y="769"/>
                    </a:cubicBezTo>
                    <a:cubicBezTo>
                      <a:pt x="371" y="860"/>
                      <a:pt x="484" y="901"/>
                      <a:pt x="596" y="901"/>
                    </a:cubicBezTo>
                    <a:cubicBezTo>
                      <a:pt x="828" y="901"/>
                      <a:pt x="1055" y="726"/>
                      <a:pt x="1066" y="455"/>
                    </a:cubicBezTo>
                    <a:cubicBezTo>
                      <a:pt x="1066" y="192"/>
                      <a:pt x="857" y="0"/>
                      <a:pt x="6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1"/>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a:t>
            </a:r>
            <a:r>
              <a:rPr lang="en"/>
              <a:t>ain idea and details</a:t>
            </a:r>
            <a:endParaRPr/>
          </a:p>
        </p:txBody>
      </p:sp>
      <p:cxnSp>
        <p:nvCxnSpPr>
          <p:cNvPr id="494" name="Google Shape;494;p41"/>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
        <p:nvSpPr>
          <p:cNvPr id="495" name="Google Shape;495;p41"/>
          <p:cNvSpPr txBox="1"/>
          <p:nvPr/>
        </p:nvSpPr>
        <p:spPr>
          <a:xfrm rot="-60491">
            <a:off x="3455202" y="1609989"/>
            <a:ext cx="2233546" cy="465370"/>
          </a:xfrm>
          <a:prstGeom prst="rect">
            <a:avLst/>
          </a:prstGeom>
          <a:solidFill>
            <a:schemeClr val="dk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Topic</a:t>
            </a:r>
            <a:endParaRPr sz="2000">
              <a:solidFill>
                <a:schemeClr val="accent2"/>
              </a:solidFill>
              <a:latin typeface="Jost SemiBold"/>
              <a:ea typeface="Jost SemiBold"/>
              <a:cs typeface="Jost SemiBold"/>
              <a:sym typeface="Jost SemiBold"/>
            </a:endParaRPr>
          </a:p>
        </p:txBody>
      </p:sp>
      <p:sp>
        <p:nvSpPr>
          <p:cNvPr id="496" name="Google Shape;496;p41"/>
          <p:cNvSpPr txBox="1"/>
          <p:nvPr/>
        </p:nvSpPr>
        <p:spPr>
          <a:xfrm>
            <a:off x="6661632" y="3824850"/>
            <a:ext cx="16611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Mercury is the closest planet</a:t>
            </a:r>
            <a:r>
              <a:rPr lang="en" sz="1600">
                <a:solidFill>
                  <a:schemeClr val="accent1"/>
                </a:solidFill>
                <a:latin typeface="Jost"/>
                <a:ea typeface="Jost"/>
                <a:cs typeface="Jost"/>
                <a:sym typeface="Jost"/>
              </a:rPr>
              <a:t> to the Sun</a:t>
            </a:r>
            <a:endParaRPr sz="1600">
              <a:solidFill>
                <a:schemeClr val="accent1"/>
              </a:solidFill>
              <a:latin typeface="Jost"/>
              <a:ea typeface="Jost"/>
              <a:cs typeface="Jost"/>
              <a:sym typeface="Jost"/>
            </a:endParaRPr>
          </a:p>
        </p:txBody>
      </p:sp>
      <p:sp>
        <p:nvSpPr>
          <p:cNvPr id="497" name="Google Shape;497;p41"/>
          <p:cNvSpPr txBox="1"/>
          <p:nvPr/>
        </p:nvSpPr>
        <p:spPr>
          <a:xfrm>
            <a:off x="6661632" y="3458925"/>
            <a:ext cx="1661100" cy="326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Mercury</a:t>
            </a:r>
            <a:endParaRPr sz="2000">
              <a:solidFill>
                <a:schemeClr val="accent1"/>
              </a:solidFill>
              <a:latin typeface="Jost SemiBold"/>
              <a:ea typeface="Jost SemiBold"/>
              <a:cs typeface="Jost SemiBold"/>
              <a:sym typeface="Jost SemiBold"/>
            </a:endParaRPr>
          </a:p>
        </p:txBody>
      </p:sp>
      <p:sp>
        <p:nvSpPr>
          <p:cNvPr id="498" name="Google Shape;498;p41"/>
          <p:cNvSpPr/>
          <p:nvPr/>
        </p:nvSpPr>
        <p:spPr>
          <a:xfrm>
            <a:off x="7095294" y="2509675"/>
            <a:ext cx="793800" cy="79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grpSp>
        <p:nvGrpSpPr>
          <p:cNvPr id="499" name="Google Shape;499;p41"/>
          <p:cNvGrpSpPr/>
          <p:nvPr/>
        </p:nvGrpSpPr>
        <p:grpSpPr>
          <a:xfrm>
            <a:off x="7343144" y="2682525"/>
            <a:ext cx="298075" cy="448100"/>
            <a:chOff x="6295688" y="1929975"/>
            <a:chExt cx="298075" cy="448100"/>
          </a:xfrm>
        </p:grpSpPr>
        <p:sp>
          <p:nvSpPr>
            <p:cNvPr id="500" name="Google Shape;500;p41"/>
            <p:cNvSpPr/>
            <p:nvPr/>
          </p:nvSpPr>
          <p:spPr>
            <a:xfrm>
              <a:off x="6546138" y="1929975"/>
              <a:ext cx="47625" cy="140875"/>
            </a:xfrm>
            <a:custGeom>
              <a:rect b="b" l="l" r="r" t="t"/>
              <a:pathLst>
                <a:path extrusionOk="0" h="5635" w="1905">
                  <a:moveTo>
                    <a:pt x="690" y="1"/>
                  </a:moveTo>
                  <a:cubicBezTo>
                    <a:pt x="344" y="1"/>
                    <a:pt x="1" y="341"/>
                    <a:pt x="209" y="757"/>
                  </a:cubicBezTo>
                  <a:cubicBezTo>
                    <a:pt x="838" y="2068"/>
                    <a:pt x="838" y="3589"/>
                    <a:pt x="209" y="4883"/>
                  </a:cubicBezTo>
                  <a:cubicBezTo>
                    <a:pt x="86" y="5145"/>
                    <a:pt x="191" y="5459"/>
                    <a:pt x="454" y="5582"/>
                  </a:cubicBezTo>
                  <a:cubicBezTo>
                    <a:pt x="524" y="5617"/>
                    <a:pt x="593" y="5634"/>
                    <a:pt x="663" y="5634"/>
                  </a:cubicBezTo>
                  <a:cubicBezTo>
                    <a:pt x="873" y="5634"/>
                    <a:pt x="1048" y="5529"/>
                    <a:pt x="1135" y="5337"/>
                  </a:cubicBezTo>
                  <a:cubicBezTo>
                    <a:pt x="1905" y="3746"/>
                    <a:pt x="1905" y="1893"/>
                    <a:pt x="1135" y="302"/>
                  </a:cubicBezTo>
                  <a:lnTo>
                    <a:pt x="1153" y="302"/>
                  </a:lnTo>
                  <a:cubicBezTo>
                    <a:pt x="1046" y="90"/>
                    <a:pt x="868" y="1"/>
                    <a:pt x="6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1"/>
            <p:cNvSpPr/>
            <p:nvPr/>
          </p:nvSpPr>
          <p:spPr>
            <a:xfrm>
              <a:off x="6498663" y="1952725"/>
              <a:ext cx="41350" cy="95700"/>
            </a:xfrm>
            <a:custGeom>
              <a:rect b="b" l="l" r="r" t="t"/>
              <a:pathLst>
                <a:path extrusionOk="0" h="3828" w="1654">
                  <a:moveTo>
                    <a:pt x="703" y="0"/>
                  </a:moveTo>
                  <a:cubicBezTo>
                    <a:pt x="354" y="0"/>
                    <a:pt x="5" y="345"/>
                    <a:pt x="202" y="773"/>
                  </a:cubicBezTo>
                  <a:cubicBezTo>
                    <a:pt x="377" y="1123"/>
                    <a:pt x="465" y="1508"/>
                    <a:pt x="465" y="1910"/>
                  </a:cubicBezTo>
                  <a:lnTo>
                    <a:pt x="482" y="1910"/>
                  </a:lnTo>
                  <a:cubicBezTo>
                    <a:pt x="482" y="2312"/>
                    <a:pt x="377" y="2696"/>
                    <a:pt x="220" y="3064"/>
                  </a:cubicBezTo>
                  <a:cubicBezTo>
                    <a:pt x="0" y="3480"/>
                    <a:pt x="347" y="3828"/>
                    <a:pt x="698" y="3828"/>
                  </a:cubicBezTo>
                  <a:cubicBezTo>
                    <a:pt x="877" y="3828"/>
                    <a:pt x="1057" y="3737"/>
                    <a:pt x="1164" y="3518"/>
                  </a:cubicBezTo>
                  <a:cubicBezTo>
                    <a:pt x="1653" y="2504"/>
                    <a:pt x="1653" y="1315"/>
                    <a:pt x="1164" y="301"/>
                  </a:cubicBezTo>
                  <a:cubicBezTo>
                    <a:pt x="1058" y="89"/>
                    <a:pt x="880" y="0"/>
                    <a:pt x="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1"/>
            <p:cNvSpPr/>
            <p:nvPr/>
          </p:nvSpPr>
          <p:spPr>
            <a:xfrm>
              <a:off x="6295688" y="1930125"/>
              <a:ext cx="45900" cy="140725"/>
            </a:xfrm>
            <a:custGeom>
              <a:rect b="b" l="l" r="r" t="t"/>
              <a:pathLst>
                <a:path extrusionOk="0" h="5629" w="1836">
                  <a:moveTo>
                    <a:pt x="1240" y="1"/>
                  </a:moveTo>
                  <a:cubicBezTo>
                    <a:pt x="1045" y="1"/>
                    <a:pt x="857" y="108"/>
                    <a:pt x="769" y="296"/>
                  </a:cubicBezTo>
                  <a:cubicBezTo>
                    <a:pt x="0" y="1887"/>
                    <a:pt x="0" y="3740"/>
                    <a:pt x="769" y="5331"/>
                  </a:cubicBezTo>
                  <a:cubicBezTo>
                    <a:pt x="857" y="5523"/>
                    <a:pt x="1049" y="5628"/>
                    <a:pt x="1241" y="5628"/>
                  </a:cubicBezTo>
                  <a:cubicBezTo>
                    <a:pt x="1329" y="5628"/>
                    <a:pt x="1399" y="5611"/>
                    <a:pt x="1469" y="5576"/>
                  </a:cubicBezTo>
                  <a:cubicBezTo>
                    <a:pt x="1731" y="5453"/>
                    <a:pt x="1836" y="5139"/>
                    <a:pt x="1713" y="4877"/>
                  </a:cubicBezTo>
                  <a:cubicBezTo>
                    <a:pt x="1084" y="3583"/>
                    <a:pt x="1084" y="2062"/>
                    <a:pt x="1713" y="751"/>
                  </a:cubicBezTo>
                  <a:cubicBezTo>
                    <a:pt x="1836" y="489"/>
                    <a:pt x="1731" y="174"/>
                    <a:pt x="1469" y="52"/>
                  </a:cubicBezTo>
                  <a:cubicBezTo>
                    <a:pt x="1395" y="17"/>
                    <a:pt x="1317" y="1"/>
                    <a:pt x="1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1"/>
            <p:cNvSpPr/>
            <p:nvPr/>
          </p:nvSpPr>
          <p:spPr>
            <a:xfrm>
              <a:off x="6349863" y="1952725"/>
              <a:ext cx="40800" cy="95400"/>
            </a:xfrm>
            <a:custGeom>
              <a:rect b="b" l="l" r="r" t="t"/>
              <a:pathLst>
                <a:path extrusionOk="0" h="3816" w="1632">
                  <a:moveTo>
                    <a:pt x="939" y="0"/>
                  </a:moveTo>
                  <a:cubicBezTo>
                    <a:pt x="764" y="0"/>
                    <a:pt x="591" y="89"/>
                    <a:pt x="490" y="301"/>
                  </a:cubicBezTo>
                  <a:cubicBezTo>
                    <a:pt x="1" y="1315"/>
                    <a:pt x="1" y="2504"/>
                    <a:pt x="490" y="3518"/>
                  </a:cubicBezTo>
                  <a:cubicBezTo>
                    <a:pt x="578" y="3693"/>
                    <a:pt x="753" y="3815"/>
                    <a:pt x="962" y="3815"/>
                  </a:cubicBezTo>
                  <a:cubicBezTo>
                    <a:pt x="1347" y="3815"/>
                    <a:pt x="1609" y="3413"/>
                    <a:pt x="1434" y="3064"/>
                  </a:cubicBezTo>
                  <a:cubicBezTo>
                    <a:pt x="1085" y="2329"/>
                    <a:pt x="1085" y="1490"/>
                    <a:pt x="1434" y="773"/>
                  </a:cubicBezTo>
                  <a:cubicBezTo>
                    <a:pt x="1631" y="345"/>
                    <a:pt x="1283" y="0"/>
                    <a:pt x="9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a:off x="6342963" y="1961125"/>
              <a:ext cx="204050" cy="416950"/>
            </a:xfrm>
            <a:custGeom>
              <a:rect b="b" l="l" r="r" t="t"/>
              <a:pathLst>
                <a:path extrusionOk="0" h="16678" w="8162">
                  <a:moveTo>
                    <a:pt x="4088" y="1049"/>
                  </a:moveTo>
                  <a:cubicBezTo>
                    <a:pt x="4542" y="1049"/>
                    <a:pt x="4787" y="1626"/>
                    <a:pt x="4455" y="1941"/>
                  </a:cubicBezTo>
                  <a:cubicBezTo>
                    <a:pt x="4346" y="2049"/>
                    <a:pt x="4212" y="2098"/>
                    <a:pt x="4080" y="2098"/>
                  </a:cubicBezTo>
                  <a:cubicBezTo>
                    <a:pt x="3809" y="2098"/>
                    <a:pt x="3552" y="1891"/>
                    <a:pt x="3563" y="1574"/>
                  </a:cubicBezTo>
                  <a:cubicBezTo>
                    <a:pt x="3563" y="1294"/>
                    <a:pt x="3791" y="1049"/>
                    <a:pt x="4088" y="1049"/>
                  </a:cubicBezTo>
                  <a:close/>
                  <a:moveTo>
                    <a:pt x="5049" y="5839"/>
                  </a:moveTo>
                  <a:lnTo>
                    <a:pt x="5434" y="7797"/>
                  </a:lnTo>
                  <a:lnTo>
                    <a:pt x="4088" y="8986"/>
                  </a:lnTo>
                  <a:lnTo>
                    <a:pt x="2724" y="7797"/>
                  </a:lnTo>
                  <a:lnTo>
                    <a:pt x="3109" y="5839"/>
                  </a:lnTo>
                  <a:close/>
                  <a:moveTo>
                    <a:pt x="2497" y="9003"/>
                  </a:moveTo>
                  <a:lnTo>
                    <a:pt x="3284" y="9685"/>
                  </a:lnTo>
                  <a:lnTo>
                    <a:pt x="2182" y="10664"/>
                  </a:lnTo>
                  <a:lnTo>
                    <a:pt x="2497" y="9003"/>
                  </a:lnTo>
                  <a:close/>
                  <a:moveTo>
                    <a:pt x="5661" y="9003"/>
                  </a:moveTo>
                  <a:lnTo>
                    <a:pt x="5976" y="10664"/>
                  </a:lnTo>
                  <a:lnTo>
                    <a:pt x="4875" y="9685"/>
                  </a:lnTo>
                  <a:lnTo>
                    <a:pt x="5661" y="9003"/>
                  </a:lnTo>
                  <a:close/>
                  <a:moveTo>
                    <a:pt x="4088" y="10384"/>
                  </a:moveTo>
                  <a:lnTo>
                    <a:pt x="5923" y="12010"/>
                  </a:lnTo>
                  <a:lnTo>
                    <a:pt x="4088" y="13234"/>
                  </a:lnTo>
                  <a:lnTo>
                    <a:pt x="2235" y="12010"/>
                  </a:lnTo>
                  <a:lnTo>
                    <a:pt x="4088" y="10384"/>
                  </a:lnTo>
                  <a:close/>
                  <a:moveTo>
                    <a:pt x="1745" y="12937"/>
                  </a:moveTo>
                  <a:lnTo>
                    <a:pt x="3126" y="13846"/>
                  </a:lnTo>
                  <a:lnTo>
                    <a:pt x="1326" y="15034"/>
                  </a:lnTo>
                  <a:lnTo>
                    <a:pt x="1745" y="12937"/>
                  </a:lnTo>
                  <a:close/>
                  <a:moveTo>
                    <a:pt x="6430" y="12954"/>
                  </a:moveTo>
                  <a:lnTo>
                    <a:pt x="6832" y="15052"/>
                  </a:lnTo>
                  <a:lnTo>
                    <a:pt x="6832" y="15052"/>
                  </a:lnTo>
                  <a:lnTo>
                    <a:pt x="5032" y="13863"/>
                  </a:lnTo>
                  <a:lnTo>
                    <a:pt x="6430" y="12954"/>
                  </a:lnTo>
                  <a:close/>
                  <a:moveTo>
                    <a:pt x="4088" y="0"/>
                  </a:moveTo>
                  <a:cubicBezTo>
                    <a:pt x="2305" y="0"/>
                    <a:pt x="1885" y="2465"/>
                    <a:pt x="3563" y="3060"/>
                  </a:cubicBezTo>
                  <a:lnTo>
                    <a:pt x="3563" y="4773"/>
                  </a:lnTo>
                  <a:lnTo>
                    <a:pt x="2689" y="4773"/>
                  </a:lnTo>
                  <a:cubicBezTo>
                    <a:pt x="2427" y="4773"/>
                    <a:pt x="2217" y="4965"/>
                    <a:pt x="2165" y="5210"/>
                  </a:cubicBezTo>
                  <a:lnTo>
                    <a:pt x="67" y="16048"/>
                  </a:lnTo>
                  <a:cubicBezTo>
                    <a:pt x="0" y="16397"/>
                    <a:pt x="282" y="16673"/>
                    <a:pt x="591" y="16673"/>
                  </a:cubicBezTo>
                  <a:cubicBezTo>
                    <a:pt x="685" y="16673"/>
                    <a:pt x="781" y="16647"/>
                    <a:pt x="871" y="16590"/>
                  </a:cubicBezTo>
                  <a:lnTo>
                    <a:pt x="4088" y="14475"/>
                  </a:lnTo>
                  <a:lnTo>
                    <a:pt x="7287" y="16590"/>
                  </a:lnTo>
                  <a:cubicBezTo>
                    <a:pt x="7374" y="16643"/>
                    <a:pt x="7479" y="16678"/>
                    <a:pt x="7584" y="16678"/>
                  </a:cubicBezTo>
                  <a:cubicBezTo>
                    <a:pt x="7916" y="16678"/>
                    <a:pt x="8161" y="16363"/>
                    <a:pt x="8091" y="16048"/>
                  </a:cubicBezTo>
                  <a:lnTo>
                    <a:pt x="5993" y="5210"/>
                  </a:lnTo>
                  <a:cubicBezTo>
                    <a:pt x="5941" y="4965"/>
                    <a:pt x="5731" y="4773"/>
                    <a:pt x="5486" y="4773"/>
                  </a:cubicBezTo>
                  <a:lnTo>
                    <a:pt x="4612" y="4773"/>
                  </a:lnTo>
                  <a:lnTo>
                    <a:pt x="4612" y="3060"/>
                  </a:lnTo>
                  <a:cubicBezTo>
                    <a:pt x="6273" y="2465"/>
                    <a:pt x="5854" y="0"/>
                    <a:pt x="4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 name="Google Shape;505;p41"/>
          <p:cNvSpPr txBox="1"/>
          <p:nvPr/>
        </p:nvSpPr>
        <p:spPr>
          <a:xfrm>
            <a:off x="4714865" y="3824850"/>
            <a:ext cx="16611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The Sun is the star at the center of the Solar System</a:t>
            </a:r>
            <a:endParaRPr sz="1600">
              <a:solidFill>
                <a:schemeClr val="accent1"/>
              </a:solidFill>
              <a:latin typeface="Jost"/>
              <a:ea typeface="Jost"/>
              <a:cs typeface="Jost"/>
              <a:sym typeface="Jost"/>
            </a:endParaRPr>
          </a:p>
        </p:txBody>
      </p:sp>
      <p:sp>
        <p:nvSpPr>
          <p:cNvPr id="506" name="Google Shape;506;p41"/>
          <p:cNvSpPr txBox="1"/>
          <p:nvPr/>
        </p:nvSpPr>
        <p:spPr>
          <a:xfrm>
            <a:off x="4714865" y="3458925"/>
            <a:ext cx="1661100" cy="326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The Sun</a:t>
            </a:r>
            <a:endParaRPr sz="2000">
              <a:solidFill>
                <a:schemeClr val="accent1"/>
              </a:solidFill>
              <a:latin typeface="Jost SemiBold"/>
              <a:ea typeface="Jost SemiBold"/>
              <a:cs typeface="Jost SemiBold"/>
              <a:sym typeface="Jost SemiBold"/>
            </a:endParaRPr>
          </a:p>
        </p:txBody>
      </p:sp>
      <p:sp>
        <p:nvSpPr>
          <p:cNvPr id="507" name="Google Shape;507;p41"/>
          <p:cNvSpPr/>
          <p:nvPr/>
        </p:nvSpPr>
        <p:spPr>
          <a:xfrm>
            <a:off x="5148528" y="2509663"/>
            <a:ext cx="793800" cy="793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508" name="Google Shape;508;p41"/>
          <p:cNvSpPr txBox="1"/>
          <p:nvPr/>
        </p:nvSpPr>
        <p:spPr>
          <a:xfrm>
            <a:off x="2768098" y="3824850"/>
            <a:ext cx="16611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Earth is the beautiful planet where we all live</a:t>
            </a:r>
            <a:endParaRPr sz="1600">
              <a:solidFill>
                <a:schemeClr val="accent1"/>
              </a:solidFill>
              <a:latin typeface="Jost"/>
              <a:ea typeface="Jost"/>
              <a:cs typeface="Jost"/>
              <a:sym typeface="Jost"/>
            </a:endParaRPr>
          </a:p>
        </p:txBody>
      </p:sp>
      <p:sp>
        <p:nvSpPr>
          <p:cNvPr id="509" name="Google Shape;509;p41"/>
          <p:cNvSpPr txBox="1"/>
          <p:nvPr/>
        </p:nvSpPr>
        <p:spPr>
          <a:xfrm>
            <a:off x="2768098" y="3458925"/>
            <a:ext cx="1661100" cy="326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Earth</a:t>
            </a:r>
            <a:endParaRPr sz="2000">
              <a:solidFill>
                <a:schemeClr val="accent1"/>
              </a:solidFill>
              <a:latin typeface="Jost SemiBold"/>
              <a:ea typeface="Jost SemiBold"/>
              <a:cs typeface="Jost SemiBold"/>
              <a:sym typeface="Jost SemiBold"/>
            </a:endParaRPr>
          </a:p>
        </p:txBody>
      </p:sp>
      <p:sp>
        <p:nvSpPr>
          <p:cNvPr id="510" name="Google Shape;510;p41"/>
          <p:cNvSpPr/>
          <p:nvPr/>
        </p:nvSpPr>
        <p:spPr>
          <a:xfrm>
            <a:off x="3201761" y="2509675"/>
            <a:ext cx="793800" cy="79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511" name="Google Shape;511;p41"/>
          <p:cNvSpPr txBox="1"/>
          <p:nvPr/>
        </p:nvSpPr>
        <p:spPr>
          <a:xfrm>
            <a:off x="821332" y="3824850"/>
            <a:ext cx="16611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Jupiter is a gas giant and the biggest planet</a:t>
            </a:r>
            <a:endParaRPr sz="1600">
              <a:solidFill>
                <a:schemeClr val="accent1"/>
              </a:solidFill>
              <a:latin typeface="Jost"/>
              <a:ea typeface="Jost"/>
              <a:cs typeface="Jost"/>
              <a:sym typeface="Jost"/>
            </a:endParaRPr>
          </a:p>
        </p:txBody>
      </p:sp>
      <p:sp>
        <p:nvSpPr>
          <p:cNvPr id="512" name="Google Shape;512;p41"/>
          <p:cNvSpPr txBox="1"/>
          <p:nvPr/>
        </p:nvSpPr>
        <p:spPr>
          <a:xfrm>
            <a:off x="821332" y="3458925"/>
            <a:ext cx="1661100" cy="326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Jupiter</a:t>
            </a:r>
            <a:endParaRPr sz="2000">
              <a:solidFill>
                <a:schemeClr val="accent1"/>
              </a:solidFill>
              <a:latin typeface="Jost SemiBold"/>
              <a:ea typeface="Jost SemiBold"/>
              <a:cs typeface="Jost SemiBold"/>
              <a:sym typeface="Jost SemiBold"/>
            </a:endParaRPr>
          </a:p>
        </p:txBody>
      </p:sp>
      <p:sp>
        <p:nvSpPr>
          <p:cNvPr id="513" name="Google Shape;513;p41"/>
          <p:cNvSpPr/>
          <p:nvPr/>
        </p:nvSpPr>
        <p:spPr>
          <a:xfrm>
            <a:off x="1254982" y="2509663"/>
            <a:ext cx="793800" cy="793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grpSp>
        <p:nvGrpSpPr>
          <p:cNvPr id="514" name="Google Shape;514;p41"/>
          <p:cNvGrpSpPr/>
          <p:nvPr/>
        </p:nvGrpSpPr>
        <p:grpSpPr>
          <a:xfrm>
            <a:off x="5321415" y="2721925"/>
            <a:ext cx="448000" cy="369300"/>
            <a:chOff x="3249113" y="2663000"/>
            <a:chExt cx="448000" cy="369300"/>
          </a:xfrm>
        </p:grpSpPr>
        <p:sp>
          <p:nvSpPr>
            <p:cNvPr id="515" name="Google Shape;515;p41"/>
            <p:cNvSpPr/>
            <p:nvPr/>
          </p:nvSpPr>
          <p:spPr>
            <a:xfrm>
              <a:off x="3361663" y="2738700"/>
              <a:ext cx="218750" cy="64700"/>
            </a:xfrm>
            <a:custGeom>
              <a:rect b="b" l="l" r="r" t="t"/>
              <a:pathLst>
                <a:path extrusionOk="0" h="2588" w="8750">
                  <a:moveTo>
                    <a:pt x="4458" y="1"/>
                  </a:moveTo>
                  <a:cubicBezTo>
                    <a:pt x="2981" y="1"/>
                    <a:pt x="1504" y="565"/>
                    <a:pt x="376" y="1692"/>
                  </a:cubicBezTo>
                  <a:cubicBezTo>
                    <a:pt x="0" y="2068"/>
                    <a:pt x="346" y="2588"/>
                    <a:pt x="748" y="2588"/>
                  </a:cubicBezTo>
                  <a:cubicBezTo>
                    <a:pt x="870" y="2588"/>
                    <a:pt x="997" y="2540"/>
                    <a:pt x="1110" y="2426"/>
                  </a:cubicBezTo>
                  <a:cubicBezTo>
                    <a:pt x="2037" y="1509"/>
                    <a:pt x="3247" y="1050"/>
                    <a:pt x="4458" y="1050"/>
                  </a:cubicBezTo>
                  <a:cubicBezTo>
                    <a:pt x="5669" y="1050"/>
                    <a:pt x="6879" y="1509"/>
                    <a:pt x="7806" y="2426"/>
                  </a:cubicBezTo>
                  <a:cubicBezTo>
                    <a:pt x="7902" y="2531"/>
                    <a:pt x="8033" y="2584"/>
                    <a:pt x="8166" y="2584"/>
                  </a:cubicBezTo>
                  <a:cubicBezTo>
                    <a:pt x="8300" y="2584"/>
                    <a:pt x="8435" y="2531"/>
                    <a:pt x="8540" y="2426"/>
                  </a:cubicBezTo>
                  <a:cubicBezTo>
                    <a:pt x="8750" y="2217"/>
                    <a:pt x="8750" y="1885"/>
                    <a:pt x="8540" y="1692"/>
                  </a:cubicBezTo>
                  <a:cubicBezTo>
                    <a:pt x="7412" y="565"/>
                    <a:pt x="5935"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1"/>
            <p:cNvSpPr/>
            <p:nvPr/>
          </p:nvSpPr>
          <p:spPr>
            <a:xfrm>
              <a:off x="3398813" y="2790825"/>
              <a:ext cx="148950" cy="49725"/>
            </a:xfrm>
            <a:custGeom>
              <a:rect b="b" l="l" r="r" t="t"/>
              <a:pathLst>
                <a:path extrusionOk="0" h="1989" w="5958">
                  <a:moveTo>
                    <a:pt x="2972" y="1"/>
                  </a:moveTo>
                  <a:cubicBezTo>
                    <a:pt x="2032" y="1"/>
                    <a:pt x="1093" y="359"/>
                    <a:pt x="376" y="1076"/>
                  </a:cubicBezTo>
                  <a:cubicBezTo>
                    <a:pt x="0" y="1465"/>
                    <a:pt x="346" y="1989"/>
                    <a:pt x="757" y="1989"/>
                  </a:cubicBezTo>
                  <a:cubicBezTo>
                    <a:pt x="880" y="1989"/>
                    <a:pt x="1010" y="1941"/>
                    <a:pt x="1128" y="1827"/>
                  </a:cubicBezTo>
                  <a:lnTo>
                    <a:pt x="1110" y="1827"/>
                  </a:lnTo>
                  <a:cubicBezTo>
                    <a:pt x="1626" y="1312"/>
                    <a:pt x="2299" y="1054"/>
                    <a:pt x="2972" y="1054"/>
                  </a:cubicBezTo>
                  <a:cubicBezTo>
                    <a:pt x="3645" y="1054"/>
                    <a:pt x="4318" y="1312"/>
                    <a:pt x="4834" y="1827"/>
                  </a:cubicBezTo>
                  <a:cubicBezTo>
                    <a:pt x="4947" y="1941"/>
                    <a:pt x="5075" y="1989"/>
                    <a:pt x="5198" y="1989"/>
                  </a:cubicBezTo>
                  <a:cubicBezTo>
                    <a:pt x="5604" y="1989"/>
                    <a:pt x="5957" y="1465"/>
                    <a:pt x="5568" y="1076"/>
                  </a:cubicBezTo>
                  <a:cubicBezTo>
                    <a:pt x="4851" y="359"/>
                    <a:pt x="3912" y="1"/>
                    <a:pt x="29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1"/>
            <p:cNvSpPr/>
            <p:nvPr/>
          </p:nvSpPr>
          <p:spPr>
            <a:xfrm>
              <a:off x="3435588" y="2843375"/>
              <a:ext cx="70525" cy="34275"/>
            </a:xfrm>
            <a:custGeom>
              <a:rect b="b" l="l" r="r" t="t"/>
              <a:pathLst>
                <a:path extrusionOk="0" h="1371" w="2821">
                  <a:moveTo>
                    <a:pt x="1501" y="1"/>
                  </a:moveTo>
                  <a:cubicBezTo>
                    <a:pt x="1099" y="1"/>
                    <a:pt x="697" y="154"/>
                    <a:pt x="391" y="460"/>
                  </a:cubicBezTo>
                  <a:cubicBezTo>
                    <a:pt x="0" y="837"/>
                    <a:pt x="358" y="1370"/>
                    <a:pt x="766" y="1370"/>
                  </a:cubicBezTo>
                  <a:cubicBezTo>
                    <a:pt x="887" y="1370"/>
                    <a:pt x="1013" y="1323"/>
                    <a:pt x="1125" y="1211"/>
                  </a:cubicBezTo>
                  <a:cubicBezTo>
                    <a:pt x="1230" y="1106"/>
                    <a:pt x="1366" y="1054"/>
                    <a:pt x="1501" y="1054"/>
                  </a:cubicBezTo>
                  <a:cubicBezTo>
                    <a:pt x="1637" y="1054"/>
                    <a:pt x="1772" y="1106"/>
                    <a:pt x="1877" y="1211"/>
                  </a:cubicBezTo>
                  <a:cubicBezTo>
                    <a:pt x="1973" y="1307"/>
                    <a:pt x="2109" y="1356"/>
                    <a:pt x="2244" y="1356"/>
                  </a:cubicBezTo>
                  <a:cubicBezTo>
                    <a:pt x="2379" y="1356"/>
                    <a:pt x="2515" y="1307"/>
                    <a:pt x="2611" y="1211"/>
                  </a:cubicBezTo>
                  <a:cubicBezTo>
                    <a:pt x="2821" y="1002"/>
                    <a:pt x="2821" y="669"/>
                    <a:pt x="2611" y="460"/>
                  </a:cubicBezTo>
                  <a:cubicBezTo>
                    <a:pt x="2305" y="154"/>
                    <a:pt x="1903" y="1"/>
                    <a:pt x="1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1"/>
            <p:cNvSpPr/>
            <p:nvPr/>
          </p:nvSpPr>
          <p:spPr>
            <a:xfrm>
              <a:off x="3249113" y="2663000"/>
              <a:ext cx="448000" cy="369300"/>
            </a:xfrm>
            <a:custGeom>
              <a:rect b="b" l="l" r="r" t="t"/>
              <a:pathLst>
                <a:path extrusionOk="0" h="14772" w="17920">
                  <a:moveTo>
                    <a:pt x="15297" y="1032"/>
                  </a:moveTo>
                  <a:cubicBezTo>
                    <a:pt x="15594" y="1032"/>
                    <a:pt x="15821" y="1276"/>
                    <a:pt x="15821" y="1556"/>
                  </a:cubicBezTo>
                  <a:lnTo>
                    <a:pt x="15821" y="10559"/>
                  </a:lnTo>
                  <a:lnTo>
                    <a:pt x="11416" y="10559"/>
                  </a:lnTo>
                  <a:cubicBezTo>
                    <a:pt x="11189" y="10559"/>
                    <a:pt x="10979" y="10699"/>
                    <a:pt x="10909" y="10909"/>
                  </a:cubicBezTo>
                  <a:lnTo>
                    <a:pt x="10682" y="11608"/>
                  </a:lnTo>
                  <a:lnTo>
                    <a:pt x="7238" y="11608"/>
                  </a:lnTo>
                  <a:lnTo>
                    <a:pt x="7011" y="10926"/>
                  </a:lnTo>
                  <a:cubicBezTo>
                    <a:pt x="6941" y="10699"/>
                    <a:pt x="6731" y="10559"/>
                    <a:pt x="6504" y="10559"/>
                  </a:cubicBezTo>
                  <a:lnTo>
                    <a:pt x="2099" y="10559"/>
                  </a:lnTo>
                  <a:lnTo>
                    <a:pt x="2099" y="1556"/>
                  </a:lnTo>
                  <a:cubicBezTo>
                    <a:pt x="2099" y="1276"/>
                    <a:pt x="2326" y="1032"/>
                    <a:pt x="2623" y="1032"/>
                  </a:cubicBezTo>
                  <a:close/>
                  <a:moveTo>
                    <a:pt x="16870" y="11625"/>
                  </a:moveTo>
                  <a:lnTo>
                    <a:pt x="16870" y="11800"/>
                  </a:lnTo>
                  <a:cubicBezTo>
                    <a:pt x="16870" y="12849"/>
                    <a:pt x="16014" y="13723"/>
                    <a:pt x="14947" y="13723"/>
                  </a:cubicBezTo>
                  <a:lnTo>
                    <a:pt x="2973" y="13723"/>
                  </a:lnTo>
                  <a:cubicBezTo>
                    <a:pt x="1906" y="13723"/>
                    <a:pt x="1050" y="12849"/>
                    <a:pt x="1050" y="11800"/>
                  </a:cubicBezTo>
                  <a:lnTo>
                    <a:pt x="1050" y="11625"/>
                  </a:lnTo>
                  <a:lnTo>
                    <a:pt x="6137" y="11625"/>
                  </a:lnTo>
                  <a:lnTo>
                    <a:pt x="6364" y="12307"/>
                  </a:lnTo>
                  <a:cubicBezTo>
                    <a:pt x="6434" y="12517"/>
                    <a:pt x="6626" y="12674"/>
                    <a:pt x="6854" y="12674"/>
                  </a:cubicBezTo>
                  <a:lnTo>
                    <a:pt x="11067" y="12674"/>
                  </a:lnTo>
                  <a:cubicBezTo>
                    <a:pt x="11294" y="12674"/>
                    <a:pt x="11486" y="12517"/>
                    <a:pt x="11556" y="12307"/>
                  </a:cubicBezTo>
                  <a:lnTo>
                    <a:pt x="11783" y="11625"/>
                  </a:lnTo>
                  <a:close/>
                  <a:moveTo>
                    <a:pt x="2623" y="0"/>
                  </a:moveTo>
                  <a:cubicBezTo>
                    <a:pt x="1749" y="0"/>
                    <a:pt x="1050" y="700"/>
                    <a:pt x="1050" y="1574"/>
                  </a:cubicBezTo>
                  <a:lnTo>
                    <a:pt x="1050" y="10559"/>
                  </a:lnTo>
                  <a:lnTo>
                    <a:pt x="525" y="10559"/>
                  </a:lnTo>
                  <a:cubicBezTo>
                    <a:pt x="228" y="10559"/>
                    <a:pt x="1" y="10804"/>
                    <a:pt x="1" y="11083"/>
                  </a:cubicBezTo>
                  <a:lnTo>
                    <a:pt x="1" y="11800"/>
                  </a:lnTo>
                  <a:cubicBezTo>
                    <a:pt x="1" y="13426"/>
                    <a:pt x="1329" y="14772"/>
                    <a:pt x="2973" y="14772"/>
                  </a:cubicBezTo>
                  <a:lnTo>
                    <a:pt x="14947" y="14772"/>
                  </a:lnTo>
                  <a:cubicBezTo>
                    <a:pt x="16591" y="14772"/>
                    <a:pt x="17919" y="13426"/>
                    <a:pt x="17919" y="11800"/>
                  </a:cubicBezTo>
                  <a:lnTo>
                    <a:pt x="17919" y="11101"/>
                  </a:lnTo>
                  <a:cubicBezTo>
                    <a:pt x="17919" y="10804"/>
                    <a:pt x="17692" y="10577"/>
                    <a:pt x="17395" y="10577"/>
                  </a:cubicBezTo>
                  <a:lnTo>
                    <a:pt x="17395" y="10559"/>
                  </a:lnTo>
                  <a:lnTo>
                    <a:pt x="16870" y="10559"/>
                  </a:lnTo>
                  <a:lnTo>
                    <a:pt x="16870" y="1556"/>
                  </a:lnTo>
                  <a:cubicBezTo>
                    <a:pt x="16853" y="700"/>
                    <a:pt x="16154" y="0"/>
                    <a:pt x="15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1"/>
          <p:cNvGrpSpPr/>
          <p:nvPr/>
        </p:nvGrpSpPr>
        <p:grpSpPr>
          <a:xfrm>
            <a:off x="3371148" y="2682588"/>
            <a:ext cx="455000" cy="447975"/>
            <a:chOff x="3245613" y="1930100"/>
            <a:chExt cx="455000" cy="447975"/>
          </a:xfrm>
        </p:grpSpPr>
        <p:sp>
          <p:nvSpPr>
            <p:cNvPr id="520" name="Google Shape;520;p41"/>
            <p:cNvSpPr/>
            <p:nvPr/>
          </p:nvSpPr>
          <p:spPr>
            <a:xfrm>
              <a:off x="3245613" y="1930100"/>
              <a:ext cx="455000" cy="447975"/>
            </a:xfrm>
            <a:custGeom>
              <a:rect b="b" l="l" r="r" t="t"/>
              <a:pathLst>
                <a:path extrusionOk="0" h="17919" w="18200">
                  <a:moveTo>
                    <a:pt x="14178" y="1049"/>
                  </a:moveTo>
                  <a:lnTo>
                    <a:pt x="14178" y="3059"/>
                  </a:lnTo>
                  <a:lnTo>
                    <a:pt x="13129" y="2360"/>
                  </a:lnTo>
                  <a:lnTo>
                    <a:pt x="13129" y="1049"/>
                  </a:lnTo>
                  <a:close/>
                  <a:moveTo>
                    <a:pt x="9100" y="1045"/>
                  </a:moveTo>
                  <a:cubicBezTo>
                    <a:pt x="9201" y="1045"/>
                    <a:pt x="9301" y="1075"/>
                    <a:pt x="9388" y="1137"/>
                  </a:cubicBezTo>
                  <a:lnTo>
                    <a:pt x="15874" y="5454"/>
                  </a:lnTo>
                  <a:cubicBezTo>
                    <a:pt x="16351" y="5772"/>
                    <a:pt x="16040" y="6424"/>
                    <a:pt x="15592" y="6424"/>
                  </a:cubicBezTo>
                  <a:cubicBezTo>
                    <a:pt x="15498" y="6424"/>
                    <a:pt x="15397" y="6395"/>
                    <a:pt x="15297" y="6328"/>
                  </a:cubicBezTo>
                  <a:lnTo>
                    <a:pt x="9388" y="2395"/>
                  </a:lnTo>
                  <a:cubicBezTo>
                    <a:pt x="9301" y="2334"/>
                    <a:pt x="9201" y="2303"/>
                    <a:pt x="9100" y="2303"/>
                  </a:cubicBezTo>
                  <a:cubicBezTo>
                    <a:pt x="9000" y="2303"/>
                    <a:pt x="8899" y="2334"/>
                    <a:pt x="8812" y="2395"/>
                  </a:cubicBezTo>
                  <a:lnTo>
                    <a:pt x="2903" y="6328"/>
                  </a:lnTo>
                  <a:cubicBezTo>
                    <a:pt x="2822" y="6396"/>
                    <a:pt x="2719" y="6422"/>
                    <a:pt x="2612" y="6422"/>
                  </a:cubicBezTo>
                  <a:cubicBezTo>
                    <a:pt x="2581" y="6422"/>
                    <a:pt x="2550" y="6420"/>
                    <a:pt x="2518" y="6416"/>
                  </a:cubicBezTo>
                  <a:cubicBezTo>
                    <a:pt x="2064" y="6311"/>
                    <a:pt x="1941" y="5717"/>
                    <a:pt x="2343" y="5454"/>
                  </a:cubicBezTo>
                  <a:lnTo>
                    <a:pt x="8812" y="1137"/>
                  </a:lnTo>
                  <a:cubicBezTo>
                    <a:pt x="8899" y="1075"/>
                    <a:pt x="9000" y="1045"/>
                    <a:pt x="9100" y="1045"/>
                  </a:cubicBezTo>
                  <a:close/>
                  <a:moveTo>
                    <a:pt x="9109" y="3479"/>
                  </a:moveTo>
                  <a:lnTo>
                    <a:pt x="13829" y="6626"/>
                  </a:lnTo>
                  <a:lnTo>
                    <a:pt x="13829" y="12604"/>
                  </a:lnTo>
                  <a:lnTo>
                    <a:pt x="4371" y="12604"/>
                  </a:lnTo>
                  <a:lnTo>
                    <a:pt x="4389" y="6626"/>
                  </a:lnTo>
                  <a:lnTo>
                    <a:pt x="9109" y="3479"/>
                  </a:lnTo>
                  <a:close/>
                  <a:moveTo>
                    <a:pt x="9100" y="15821"/>
                  </a:moveTo>
                  <a:cubicBezTo>
                    <a:pt x="9372" y="15821"/>
                    <a:pt x="9633" y="16028"/>
                    <a:pt x="9633" y="16345"/>
                  </a:cubicBezTo>
                  <a:cubicBezTo>
                    <a:pt x="9616" y="16642"/>
                    <a:pt x="9388" y="16870"/>
                    <a:pt x="9109" y="16870"/>
                  </a:cubicBezTo>
                  <a:cubicBezTo>
                    <a:pt x="8637" y="16870"/>
                    <a:pt x="8392" y="16310"/>
                    <a:pt x="8724" y="15978"/>
                  </a:cubicBezTo>
                  <a:cubicBezTo>
                    <a:pt x="8833" y="15870"/>
                    <a:pt x="8968" y="15821"/>
                    <a:pt x="9100" y="15821"/>
                  </a:cubicBezTo>
                  <a:close/>
                  <a:moveTo>
                    <a:pt x="9102" y="0"/>
                  </a:moveTo>
                  <a:cubicBezTo>
                    <a:pt x="8798" y="0"/>
                    <a:pt x="8497" y="88"/>
                    <a:pt x="8235" y="262"/>
                  </a:cubicBezTo>
                  <a:lnTo>
                    <a:pt x="1749" y="4580"/>
                  </a:lnTo>
                  <a:cubicBezTo>
                    <a:pt x="578" y="5367"/>
                    <a:pt x="945" y="7168"/>
                    <a:pt x="2326" y="7430"/>
                  </a:cubicBezTo>
                  <a:cubicBezTo>
                    <a:pt x="2431" y="7465"/>
                    <a:pt x="2536" y="7465"/>
                    <a:pt x="2641" y="7465"/>
                  </a:cubicBezTo>
                  <a:cubicBezTo>
                    <a:pt x="2885" y="7465"/>
                    <a:pt x="3113" y="7412"/>
                    <a:pt x="3340" y="7307"/>
                  </a:cubicBezTo>
                  <a:lnTo>
                    <a:pt x="3340" y="13129"/>
                  </a:lnTo>
                  <a:cubicBezTo>
                    <a:pt x="3340" y="13408"/>
                    <a:pt x="3567" y="13653"/>
                    <a:pt x="3864" y="13653"/>
                  </a:cubicBezTo>
                  <a:lnTo>
                    <a:pt x="8584" y="13653"/>
                  </a:lnTo>
                  <a:lnTo>
                    <a:pt x="8584" y="14859"/>
                  </a:lnTo>
                  <a:cubicBezTo>
                    <a:pt x="8130" y="15017"/>
                    <a:pt x="7780" y="15366"/>
                    <a:pt x="7623" y="15821"/>
                  </a:cubicBezTo>
                  <a:lnTo>
                    <a:pt x="700" y="15821"/>
                  </a:lnTo>
                  <a:cubicBezTo>
                    <a:pt x="1" y="15821"/>
                    <a:pt x="1" y="16870"/>
                    <a:pt x="700" y="16870"/>
                  </a:cubicBezTo>
                  <a:lnTo>
                    <a:pt x="7623" y="16870"/>
                  </a:lnTo>
                  <a:cubicBezTo>
                    <a:pt x="7868" y="17569"/>
                    <a:pt x="8484" y="17919"/>
                    <a:pt x="9100" y="17919"/>
                  </a:cubicBezTo>
                  <a:cubicBezTo>
                    <a:pt x="9716" y="17919"/>
                    <a:pt x="10332" y="17569"/>
                    <a:pt x="10577" y="16870"/>
                  </a:cubicBezTo>
                  <a:lnTo>
                    <a:pt x="17500" y="16870"/>
                  </a:lnTo>
                  <a:cubicBezTo>
                    <a:pt x="18199" y="16870"/>
                    <a:pt x="18199" y="15821"/>
                    <a:pt x="17500" y="15821"/>
                  </a:cubicBezTo>
                  <a:lnTo>
                    <a:pt x="10577" y="15821"/>
                  </a:lnTo>
                  <a:cubicBezTo>
                    <a:pt x="10420" y="15366"/>
                    <a:pt x="10070" y="15017"/>
                    <a:pt x="9633" y="14859"/>
                  </a:cubicBezTo>
                  <a:lnTo>
                    <a:pt x="9633" y="13653"/>
                  </a:lnTo>
                  <a:lnTo>
                    <a:pt x="14353" y="13653"/>
                  </a:lnTo>
                  <a:cubicBezTo>
                    <a:pt x="14633" y="13653"/>
                    <a:pt x="14878" y="13408"/>
                    <a:pt x="14878" y="13129"/>
                  </a:cubicBezTo>
                  <a:lnTo>
                    <a:pt x="14878" y="7307"/>
                  </a:lnTo>
                  <a:cubicBezTo>
                    <a:pt x="15096" y="7411"/>
                    <a:pt x="15328" y="7461"/>
                    <a:pt x="15557" y="7461"/>
                  </a:cubicBezTo>
                  <a:cubicBezTo>
                    <a:pt x="16100" y="7461"/>
                    <a:pt x="16628" y="7182"/>
                    <a:pt x="16923" y="6678"/>
                  </a:cubicBezTo>
                  <a:cubicBezTo>
                    <a:pt x="17342" y="5961"/>
                    <a:pt x="17133" y="5052"/>
                    <a:pt x="16451" y="4580"/>
                  </a:cubicBezTo>
                  <a:lnTo>
                    <a:pt x="15227" y="3776"/>
                  </a:lnTo>
                  <a:lnTo>
                    <a:pt x="15227" y="525"/>
                  </a:lnTo>
                  <a:cubicBezTo>
                    <a:pt x="15227" y="245"/>
                    <a:pt x="14983" y="0"/>
                    <a:pt x="14703" y="0"/>
                  </a:cubicBezTo>
                  <a:lnTo>
                    <a:pt x="12605" y="0"/>
                  </a:lnTo>
                  <a:cubicBezTo>
                    <a:pt x="12308" y="0"/>
                    <a:pt x="12063" y="245"/>
                    <a:pt x="12063" y="525"/>
                  </a:cubicBezTo>
                  <a:lnTo>
                    <a:pt x="12063" y="1661"/>
                  </a:lnTo>
                  <a:lnTo>
                    <a:pt x="9983" y="262"/>
                  </a:lnTo>
                  <a:cubicBezTo>
                    <a:pt x="9712" y="88"/>
                    <a:pt x="9406" y="0"/>
                    <a:pt x="9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1"/>
            <p:cNvSpPr/>
            <p:nvPr/>
          </p:nvSpPr>
          <p:spPr>
            <a:xfrm>
              <a:off x="3366463" y="2080100"/>
              <a:ext cx="213300" cy="59950"/>
            </a:xfrm>
            <a:custGeom>
              <a:rect b="b" l="l" r="r" t="t"/>
              <a:pathLst>
                <a:path extrusionOk="0" h="2398" w="8532">
                  <a:moveTo>
                    <a:pt x="4266" y="1"/>
                  </a:moveTo>
                  <a:cubicBezTo>
                    <a:pt x="2889" y="1"/>
                    <a:pt x="1513" y="495"/>
                    <a:pt x="411" y="1482"/>
                  </a:cubicBezTo>
                  <a:cubicBezTo>
                    <a:pt x="1" y="1838"/>
                    <a:pt x="351" y="2397"/>
                    <a:pt x="765" y="2397"/>
                  </a:cubicBezTo>
                  <a:cubicBezTo>
                    <a:pt x="880" y="2397"/>
                    <a:pt x="1000" y="2354"/>
                    <a:pt x="1111" y="2251"/>
                  </a:cubicBezTo>
                  <a:cubicBezTo>
                    <a:pt x="2011" y="1447"/>
                    <a:pt x="3138" y="1045"/>
                    <a:pt x="4266" y="1045"/>
                  </a:cubicBezTo>
                  <a:cubicBezTo>
                    <a:pt x="5394" y="1045"/>
                    <a:pt x="6521" y="1447"/>
                    <a:pt x="7421" y="2251"/>
                  </a:cubicBezTo>
                  <a:cubicBezTo>
                    <a:pt x="7532" y="2354"/>
                    <a:pt x="7652" y="2397"/>
                    <a:pt x="7767" y="2397"/>
                  </a:cubicBezTo>
                  <a:cubicBezTo>
                    <a:pt x="8181" y="2397"/>
                    <a:pt x="8531" y="1838"/>
                    <a:pt x="8121" y="1482"/>
                  </a:cubicBezTo>
                  <a:cubicBezTo>
                    <a:pt x="7019" y="495"/>
                    <a:pt x="5643" y="1"/>
                    <a:pt x="42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1"/>
            <p:cNvSpPr/>
            <p:nvPr/>
          </p:nvSpPr>
          <p:spPr>
            <a:xfrm>
              <a:off x="3398813" y="2132650"/>
              <a:ext cx="148950" cy="49300"/>
            </a:xfrm>
            <a:custGeom>
              <a:rect b="b" l="l" r="r" t="t"/>
              <a:pathLst>
                <a:path extrusionOk="0" h="1972" w="5958">
                  <a:moveTo>
                    <a:pt x="2972" y="1"/>
                  </a:moveTo>
                  <a:cubicBezTo>
                    <a:pt x="2032" y="1"/>
                    <a:pt x="1093" y="359"/>
                    <a:pt x="376" y="1076"/>
                  </a:cubicBezTo>
                  <a:cubicBezTo>
                    <a:pt x="0" y="1452"/>
                    <a:pt x="346" y="1972"/>
                    <a:pt x="748" y="1972"/>
                  </a:cubicBezTo>
                  <a:cubicBezTo>
                    <a:pt x="870" y="1972"/>
                    <a:pt x="997" y="1924"/>
                    <a:pt x="1110" y="1810"/>
                  </a:cubicBezTo>
                  <a:cubicBezTo>
                    <a:pt x="1626" y="1294"/>
                    <a:pt x="2299" y="1037"/>
                    <a:pt x="2972" y="1037"/>
                  </a:cubicBezTo>
                  <a:cubicBezTo>
                    <a:pt x="3645" y="1037"/>
                    <a:pt x="4318" y="1294"/>
                    <a:pt x="4834" y="1810"/>
                  </a:cubicBezTo>
                  <a:cubicBezTo>
                    <a:pt x="4948" y="1924"/>
                    <a:pt x="5075" y="1972"/>
                    <a:pt x="5198" y="1972"/>
                  </a:cubicBezTo>
                  <a:cubicBezTo>
                    <a:pt x="5605" y="1972"/>
                    <a:pt x="5957" y="1452"/>
                    <a:pt x="5568" y="1076"/>
                  </a:cubicBezTo>
                  <a:cubicBezTo>
                    <a:pt x="4851" y="359"/>
                    <a:pt x="3912"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1"/>
            <p:cNvSpPr/>
            <p:nvPr/>
          </p:nvSpPr>
          <p:spPr>
            <a:xfrm>
              <a:off x="3435963" y="2184875"/>
              <a:ext cx="74300" cy="34225"/>
            </a:xfrm>
            <a:custGeom>
              <a:rect b="b" l="l" r="r" t="t"/>
              <a:pathLst>
                <a:path extrusionOk="0" h="1369" w="2972">
                  <a:moveTo>
                    <a:pt x="1486" y="1"/>
                  </a:moveTo>
                  <a:cubicBezTo>
                    <a:pt x="1084" y="1"/>
                    <a:pt x="682" y="158"/>
                    <a:pt x="376" y="473"/>
                  </a:cubicBezTo>
                  <a:cubicBezTo>
                    <a:pt x="0" y="849"/>
                    <a:pt x="346" y="1368"/>
                    <a:pt x="748" y="1368"/>
                  </a:cubicBezTo>
                  <a:cubicBezTo>
                    <a:pt x="869" y="1368"/>
                    <a:pt x="996" y="1321"/>
                    <a:pt x="1110" y="1207"/>
                  </a:cubicBezTo>
                  <a:cubicBezTo>
                    <a:pt x="1215" y="1102"/>
                    <a:pt x="1351" y="1050"/>
                    <a:pt x="1486" y="1050"/>
                  </a:cubicBezTo>
                  <a:cubicBezTo>
                    <a:pt x="1622" y="1050"/>
                    <a:pt x="1757" y="1102"/>
                    <a:pt x="1862" y="1207"/>
                  </a:cubicBezTo>
                  <a:cubicBezTo>
                    <a:pt x="1976" y="1321"/>
                    <a:pt x="2103" y="1368"/>
                    <a:pt x="2224" y="1368"/>
                  </a:cubicBezTo>
                  <a:cubicBezTo>
                    <a:pt x="2627" y="1368"/>
                    <a:pt x="2972" y="849"/>
                    <a:pt x="2596" y="473"/>
                  </a:cubicBezTo>
                  <a:cubicBezTo>
                    <a:pt x="2290" y="158"/>
                    <a:pt x="1888" y="1"/>
                    <a:pt x="14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41"/>
          <p:cNvSpPr/>
          <p:nvPr/>
        </p:nvSpPr>
        <p:spPr>
          <a:xfrm>
            <a:off x="1422432" y="2682575"/>
            <a:ext cx="458900" cy="447975"/>
          </a:xfrm>
          <a:custGeom>
            <a:rect b="b" l="l" r="r" t="t"/>
            <a:pathLst>
              <a:path extrusionOk="0" h="17919" w="18356">
                <a:moveTo>
                  <a:pt x="8968" y="1049"/>
                </a:moveTo>
                <a:cubicBezTo>
                  <a:pt x="9422" y="1049"/>
                  <a:pt x="9667" y="1626"/>
                  <a:pt x="9335" y="1941"/>
                </a:cubicBezTo>
                <a:cubicBezTo>
                  <a:pt x="9226" y="2050"/>
                  <a:pt x="9094" y="2098"/>
                  <a:pt x="8964" y="2098"/>
                </a:cubicBezTo>
                <a:cubicBezTo>
                  <a:pt x="8697" y="2098"/>
                  <a:pt x="8443" y="1892"/>
                  <a:pt x="8443" y="1574"/>
                </a:cubicBezTo>
                <a:cubicBezTo>
                  <a:pt x="8443" y="1294"/>
                  <a:pt x="8671" y="1049"/>
                  <a:pt x="8968" y="1049"/>
                </a:cubicBezTo>
                <a:close/>
                <a:moveTo>
                  <a:pt x="14562" y="2151"/>
                </a:moveTo>
                <a:cubicBezTo>
                  <a:pt x="15034" y="2151"/>
                  <a:pt x="15261" y="2710"/>
                  <a:pt x="14929" y="3042"/>
                </a:cubicBezTo>
                <a:cubicBezTo>
                  <a:pt x="14823" y="3149"/>
                  <a:pt x="14693" y="3196"/>
                  <a:pt x="14565" y="3196"/>
                </a:cubicBezTo>
                <a:cubicBezTo>
                  <a:pt x="14296" y="3196"/>
                  <a:pt x="14038" y="2984"/>
                  <a:pt x="14038" y="2675"/>
                </a:cubicBezTo>
                <a:cubicBezTo>
                  <a:pt x="14038" y="2378"/>
                  <a:pt x="14265" y="2151"/>
                  <a:pt x="14562" y="2151"/>
                </a:cubicBezTo>
                <a:close/>
                <a:moveTo>
                  <a:pt x="3356" y="2151"/>
                </a:moveTo>
                <a:cubicBezTo>
                  <a:pt x="3828" y="2151"/>
                  <a:pt x="4073" y="2710"/>
                  <a:pt x="3741" y="3042"/>
                </a:cubicBezTo>
                <a:cubicBezTo>
                  <a:pt x="3632" y="3151"/>
                  <a:pt x="3498" y="3200"/>
                  <a:pt x="3365" y="3200"/>
                </a:cubicBezTo>
                <a:cubicBezTo>
                  <a:pt x="3093" y="3200"/>
                  <a:pt x="2832" y="2993"/>
                  <a:pt x="2832" y="2675"/>
                </a:cubicBezTo>
                <a:cubicBezTo>
                  <a:pt x="2832" y="2378"/>
                  <a:pt x="3077" y="2151"/>
                  <a:pt x="3356" y="2151"/>
                </a:cubicBezTo>
                <a:close/>
                <a:moveTo>
                  <a:pt x="7569" y="5560"/>
                </a:moveTo>
                <a:lnTo>
                  <a:pt x="7569" y="5560"/>
                </a:lnTo>
                <a:cubicBezTo>
                  <a:pt x="7465" y="5822"/>
                  <a:pt x="7395" y="6084"/>
                  <a:pt x="7325" y="6346"/>
                </a:cubicBezTo>
                <a:lnTo>
                  <a:pt x="6398" y="6346"/>
                </a:lnTo>
                <a:cubicBezTo>
                  <a:pt x="6730" y="6014"/>
                  <a:pt x="7132" y="5752"/>
                  <a:pt x="7569" y="5560"/>
                </a:cubicBezTo>
                <a:close/>
                <a:moveTo>
                  <a:pt x="8950" y="5297"/>
                </a:moveTo>
                <a:cubicBezTo>
                  <a:pt x="9020" y="5332"/>
                  <a:pt x="9265" y="5560"/>
                  <a:pt x="9492" y="6294"/>
                </a:cubicBezTo>
                <a:lnTo>
                  <a:pt x="9510" y="6346"/>
                </a:lnTo>
                <a:lnTo>
                  <a:pt x="8409" y="6346"/>
                </a:lnTo>
                <a:lnTo>
                  <a:pt x="8426" y="6294"/>
                </a:lnTo>
                <a:cubicBezTo>
                  <a:pt x="8636" y="5560"/>
                  <a:pt x="8881" y="5332"/>
                  <a:pt x="8950" y="5297"/>
                </a:cubicBezTo>
                <a:close/>
                <a:moveTo>
                  <a:pt x="10349" y="5560"/>
                </a:moveTo>
                <a:lnTo>
                  <a:pt x="10349" y="5560"/>
                </a:lnTo>
                <a:cubicBezTo>
                  <a:pt x="10786" y="5752"/>
                  <a:pt x="11188" y="6014"/>
                  <a:pt x="11520" y="6346"/>
                </a:cubicBezTo>
                <a:lnTo>
                  <a:pt x="10594" y="6346"/>
                </a:lnTo>
                <a:cubicBezTo>
                  <a:pt x="10524" y="6084"/>
                  <a:pt x="10454" y="5822"/>
                  <a:pt x="10349" y="5560"/>
                </a:cubicBezTo>
                <a:close/>
                <a:moveTo>
                  <a:pt x="7132" y="7395"/>
                </a:moveTo>
                <a:cubicBezTo>
                  <a:pt x="7080" y="7727"/>
                  <a:pt x="7062" y="8094"/>
                  <a:pt x="7045" y="8444"/>
                </a:cubicBezTo>
                <a:lnTo>
                  <a:pt x="5332" y="8444"/>
                </a:lnTo>
                <a:cubicBezTo>
                  <a:pt x="5367" y="8077"/>
                  <a:pt x="5489" y="7727"/>
                  <a:pt x="5646" y="7395"/>
                </a:cubicBezTo>
                <a:close/>
                <a:moveTo>
                  <a:pt x="9720" y="7395"/>
                </a:moveTo>
                <a:cubicBezTo>
                  <a:pt x="9755" y="7727"/>
                  <a:pt x="9790" y="8077"/>
                  <a:pt x="9807" y="8444"/>
                </a:cubicBezTo>
                <a:lnTo>
                  <a:pt x="8094" y="8444"/>
                </a:lnTo>
                <a:cubicBezTo>
                  <a:pt x="8111" y="8077"/>
                  <a:pt x="8146" y="7727"/>
                  <a:pt x="8181" y="7395"/>
                </a:cubicBezTo>
                <a:close/>
                <a:moveTo>
                  <a:pt x="12272" y="7395"/>
                </a:moveTo>
                <a:cubicBezTo>
                  <a:pt x="12429" y="7727"/>
                  <a:pt x="12534" y="8077"/>
                  <a:pt x="12587" y="8444"/>
                </a:cubicBezTo>
                <a:lnTo>
                  <a:pt x="10873" y="8444"/>
                </a:lnTo>
                <a:cubicBezTo>
                  <a:pt x="10856" y="8094"/>
                  <a:pt x="10821" y="7727"/>
                  <a:pt x="10786" y="7395"/>
                </a:cubicBezTo>
                <a:close/>
                <a:moveTo>
                  <a:pt x="1567" y="8439"/>
                </a:moveTo>
                <a:cubicBezTo>
                  <a:pt x="1838" y="8439"/>
                  <a:pt x="2098" y="8647"/>
                  <a:pt x="2098" y="8968"/>
                </a:cubicBezTo>
                <a:cubicBezTo>
                  <a:pt x="2098" y="9248"/>
                  <a:pt x="1871" y="9493"/>
                  <a:pt x="1573" y="9493"/>
                </a:cubicBezTo>
                <a:cubicBezTo>
                  <a:pt x="1101" y="9493"/>
                  <a:pt x="874" y="8916"/>
                  <a:pt x="1206" y="8584"/>
                </a:cubicBezTo>
                <a:cubicBezTo>
                  <a:pt x="1312" y="8484"/>
                  <a:pt x="1440" y="8439"/>
                  <a:pt x="1567" y="8439"/>
                </a:cubicBezTo>
                <a:close/>
                <a:moveTo>
                  <a:pt x="16349" y="8444"/>
                </a:moveTo>
                <a:cubicBezTo>
                  <a:pt x="16616" y="8444"/>
                  <a:pt x="16869" y="8651"/>
                  <a:pt x="16869" y="8968"/>
                </a:cubicBezTo>
                <a:cubicBezTo>
                  <a:pt x="16869" y="9266"/>
                  <a:pt x="16625" y="9493"/>
                  <a:pt x="16345" y="9493"/>
                </a:cubicBezTo>
                <a:cubicBezTo>
                  <a:pt x="15873" y="9493"/>
                  <a:pt x="15646" y="8933"/>
                  <a:pt x="15978" y="8601"/>
                </a:cubicBezTo>
                <a:cubicBezTo>
                  <a:pt x="16087" y="8493"/>
                  <a:pt x="16219" y="8444"/>
                  <a:pt x="16349" y="8444"/>
                </a:cubicBezTo>
                <a:close/>
                <a:moveTo>
                  <a:pt x="7045" y="9493"/>
                </a:moveTo>
                <a:cubicBezTo>
                  <a:pt x="7062" y="9842"/>
                  <a:pt x="7080" y="10192"/>
                  <a:pt x="7132" y="10542"/>
                </a:cubicBezTo>
                <a:lnTo>
                  <a:pt x="5646" y="10542"/>
                </a:lnTo>
                <a:cubicBezTo>
                  <a:pt x="5489" y="10210"/>
                  <a:pt x="5367" y="9860"/>
                  <a:pt x="5332" y="9493"/>
                </a:cubicBezTo>
                <a:close/>
                <a:moveTo>
                  <a:pt x="9842" y="9493"/>
                </a:moveTo>
                <a:cubicBezTo>
                  <a:pt x="9825" y="9860"/>
                  <a:pt x="9790" y="10210"/>
                  <a:pt x="9737" y="10542"/>
                </a:cubicBezTo>
                <a:lnTo>
                  <a:pt x="8181" y="10542"/>
                </a:lnTo>
                <a:cubicBezTo>
                  <a:pt x="8146" y="10210"/>
                  <a:pt x="8111" y="9860"/>
                  <a:pt x="8094" y="9493"/>
                </a:cubicBezTo>
                <a:close/>
                <a:moveTo>
                  <a:pt x="12604" y="9493"/>
                </a:moveTo>
                <a:cubicBezTo>
                  <a:pt x="12552" y="9860"/>
                  <a:pt x="12429" y="10210"/>
                  <a:pt x="12272" y="10542"/>
                </a:cubicBezTo>
                <a:lnTo>
                  <a:pt x="10786" y="10542"/>
                </a:lnTo>
                <a:cubicBezTo>
                  <a:pt x="10838" y="10192"/>
                  <a:pt x="10856" y="9842"/>
                  <a:pt x="10873" y="9493"/>
                </a:cubicBezTo>
                <a:close/>
                <a:moveTo>
                  <a:pt x="7325" y="11591"/>
                </a:moveTo>
                <a:cubicBezTo>
                  <a:pt x="7377" y="11853"/>
                  <a:pt x="7465" y="12115"/>
                  <a:pt x="7569" y="12377"/>
                </a:cubicBezTo>
                <a:cubicBezTo>
                  <a:pt x="7132" y="12185"/>
                  <a:pt x="6730" y="11923"/>
                  <a:pt x="6381" y="11591"/>
                </a:cubicBezTo>
                <a:close/>
                <a:moveTo>
                  <a:pt x="11520" y="11591"/>
                </a:moveTo>
                <a:cubicBezTo>
                  <a:pt x="11188" y="11923"/>
                  <a:pt x="10786" y="12185"/>
                  <a:pt x="10349" y="12377"/>
                </a:cubicBezTo>
                <a:cubicBezTo>
                  <a:pt x="10436" y="12115"/>
                  <a:pt x="10524" y="11853"/>
                  <a:pt x="10594" y="11591"/>
                </a:cubicBezTo>
                <a:close/>
                <a:moveTo>
                  <a:pt x="9510" y="11591"/>
                </a:moveTo>
                <a:lnTo>
                  <a:pt x="9492" y="11643"/>
                </a:lnTo>
                <a:cubicBezTo>
                  <a:pt x="9265" y="12377"/>
                  <a:pt x="9020" y="12605"/>
                  <a:pt x="8950" y="12639"/>
                </a:cubicBezTo>
                <a:cubicBezTo>
                  <a:pt x="8881" y="12605"/>
                  <a:pt x="8636" y="12377"/>
                  <a:pt x="8426" y="11643"/>
                </a:cubicBezTo>
                <a:lnTo>
                  <a:pt x="8409" y="11591"/>
                </a:lnTo>
                <a:close/>
                <a:moveTo>
                  <a:pt x="3353" y="14741"/>
                </a:moveTo>
                <a:cubicBezTo>
                  <a:pt x="3623" y="14741"/>
                  <a:pt x="3881" y="14953"/>
                  <a:pt x="3881" y="15262"/>
                </a:cubicBezTo>
                <a:cubicBezTo>
                  <a:pt x="3881" y="15559"/>
                  <a:pt x="3654" y="15786"/>
                  <a:pt x="3356" y="15786"/>
                </a:cubicBezTo>
                <a:cubicBezTo>
                  <a:pt x="2884" y="15786"/>
                  <a:pt x="2657" y="15227"/>
                  <a:pt x="2989" y="14895"/>
                </a:cubicBezTo>
                <a:cubicBezTo>
                  <a:pt x="3096" y="14788"/>
                  <a:pt x="3226" y="14741"/>
                  <a:pt x="3353" y="14741"/>
                </a:cubicBezTo>
                <a:close/>
                <a:moveTo>
                  <a:pt x="14558" y="14741"/>
                </a:moveTo>
                <a:cubicBezTo>
                  <a:pt x="14828" y="14741"/>
                  <a:pt x="15086" y="14953"/>
                  <a:pt x="15086" y="15262"/>
                </a:cubicBezTo>
                <a:cubicBezTo>
                  <a:pt x="15086" y="15559"/>
                  <a:pt x="14842" y="15786"/>
                  <a:pt x="14562" y="15786"/>
                </a:cubicBezTo>
                <a:cubicBezTo>
                  <a:pt x="14090" y="15786"/>
                  <a:pt x="13863" y="15227"/>
                  <a:pt x="14195" y="14895"/>
                </a:cubicBezTo>
                <a:cubicBezTo>
                  <a:pt x="14301" y="14788"/>
                  <a:pt x="14431" y="14741"/>
                  <a:pt x="14558" y="14741"/>
                </a:cubicBezTo>
                <a:close/>
                <a:moveTo>
                  <a:pt x="8949" y="15825"/>
                </a:moveTo>
                <a:cubicBezTo>
                  <a:pt x="9225" y="15825"/>
                  <a:pt x="9492" y="16041"/>
                  <a:pt x="9492" y="16363"/>
                </a:cubicBezTo>
                <a:cubicBezTo>
                  <a:pt x="9475" y="16643"/>
                  <a:pt x="9248" y="16870"/>
                  <a:pt x="8968" y="16887"/>
                </a:cubicBezTo>
                <a:cubicBezTo>
                  <a:pt x="8496" y="16887"/>
                  <a:pt x="8251" y="16311"/>
                  <a:pt x="8583" y="15978"/>
                </a:cubicBezTo>
                <a:cubicBezTo>
                  <a:pt x="8689" y="15873"/>
                  <a:pt x="8820" y="15825"/>
                  <a:pt x="8949" y="15825"/>
                </a:cubicBezTo>
                <a:close/>
                <a:moveTo>
                  <a:pt x="8950" y="1"/>
                </a:moveTo>
                <a:cubicBezTo>
                  <a:pt x="7185" y="1"/>
                  <a:pt x="6748" y="2483"/>
                  <a:pt x="8426" y="3060"/>
                </a:cubicBezTo>
                <a:lnTo>
                  <a:pt x="8426" y="4266"/>
                </a:lnTo>
                <a:cubicBezTo>
                  <a:pt x="7132" y="4423"/>
                  <a:pt x="5961" y="5088"/>
                  <a:pt x="5174" y="6119"/>
                </a:cubicBezTo>
                <a:lnTo>
                  <a:pt x="3863" y="5192"/>
                </a:lnTo>
                <a:lnTo>
                  <a:pt x="3863" y="4161"/>
                </a:lnTo>
                <a:cubicBezTo>
                  <a:pt x="5542" y="3567"/>
                  <a:pt x="5105" y="1084"/>
                  <a:pt x="3339" y="1084"/>
                </a:cubicBezTo>
                <a:cubicBezTo>
                  <a:pt x="1573" y="1084"/>
                  <a:pt x="1136" y="3567"/>
                  <a:pt x="2814" y="4161"/>
                </a:cubicBezTo>
                <a:lnTo>
                  <a:pt x="2814" y="5472"/>
                </a:lnTo>
                <a:cubicBezTo>
                  <a:pt x="2814" y="5630"/>
                  <a:pt x="2902" y="5787"/>
                  <a:pt x="3042" y="5892"/>
                </a:cubicBezTo>
                <a:lnTo>
                  <a:pt x="4633" y="7028"/>
                </a:lnTo>
                <a:cubicBezTo>
                  <a:pt x="4423" y="7465"/>
                  <a:pt x="4300" y="7955"/>
                  <a:pt x="4248" y="8444"/>
                </a:cubicBezTo>
                <a:lnTo>
                  <a:pt x="3059" y="8444"/>
                </a:lnTo>
                <a:cubicBezTo>
                  <a:pt x="2802" y="7718"/>
                  <a:pt x="2194" y="7384"/>
                  <a:pt x="1588" y="7384"/>
                </a:cubicBezTo>
                <a:cubicBezTo>
                  <a:pt x="793" y="7384"/>
                  <a:pt x="0" y="7957"/>
                  <a:pt x="0" y="8968"/>
                </a:cubicBezTo>
                <a:cubicBezTo>
                  <a:pt x="0" y="9971"/>
                  <a:pt x="795" y="10540"/>
                  <a:pt x="1591" y="10540"/>
                </a:cubicBezTo>
                <a:cubicBezTo>
                  <a:pt x="2196" y="10540"/>
                  <a:pt x="2802" y="10210"/>
                  <a:pt x="3059" y="9493"/>
                </a:cubicBezTo>
                <a:lnTo>
                  <a:pt x="4265" y="9493"/>
                </a:lnTo>
                <a:cubicBezTo>
                  <a:pt x="4318" y="9982"/>
                  <a:pt x="4440" y="10454"/>
                  <a:pt x="4650" y="10891"/>
                </a:cubicBezTo>
                <a:lnTo>
                  <a:pt x="3059" y="12028"/>
                </a:lnTo>
                <a:cubicBezTo>
                  <a:pt x="2919" y="12133"/>
                  <a:pt x="2832" y="12290"/>
                  <a:pt x="2832" y="12465"/>
                </a:cubicBezTo>
                <a:lnTo>
                  <a:pt x="2832" y="13776"/>
                </a:lnTo>
                <a:cubicBezTo>
                  <a:pt x="1171" y="14370"/>
                  <a:pt x="1591" y="16835"/>
                  <a:pt x="3356" y="16835"/>
                </a:cubicBezTo>
                <a:cubicBezTo>
                  <a:pt x="5140" y="16835"/>
                  <a:pt x="5559" y="14370"/>
                  <a:pt x="3881" y="13776"/>
                </a:cubicBezTo>
                <a:lnTo>
                  <a:pt x="3881" y="12727"/>
                </a:lnTo>
                <a:lnTo>
                  <a:pt x="5192" y="11800"/>
                </a:lnTo>
                <a:cubicBezTo>
                  <a:pt x="5979" y="12832"/>
                  <a:pt x="7150" y="13514"/>
                  <a:pt x="8443" y="13653"/>
                </a:cubicBezTo>
                <a:lnTo>
                  <a:pt x="8443" y="14860"/>
                </a:lnTo>
                <a:cubicBezTo>
                  <a:pt x="6765" y="15454"/>
                  <a:pt x="7202" y="17919"/>
                  <a:pt x="8968" y="17919"/>
                </a:cubicBezTo>
                <a:cubicBezTo>
                  <a:pt x="10734" y="17919"/>
                  <a:pt x="11171" y="15454"/>
                  <a:pt x="9492" y="14860"/>
                </a:cubicBezTo>
                <a:lnTo>
                  <a:pt x="9492" y="13653"/>
                </a:lnTo>
                <a:cubicBezTo>
                  <a:pt x="10786" y="13514"/>
                  <a:pt x="11957" y="12832"/>
                  <a:pt x="12744" y="11800"/>
                </a:cubicBezTo>
                <a:lnTo>
                  <a:pt x="14055" y="12727"/>
                </a:lnTo>
                <a:lnTo>
                  <a:pt x="14055" y="13776"/>
                </a:lnTo>
                <a:cubicBezTo>
                  <a:pt x="12377" y="14370"/>
                  <a:pt x="12814" y="16835"/>
                  <a:pt x="14579" y="16835"/>
                </a:cubicBezTo>
                <a:cubicBezTo>
                  <a:pt x="16345" y="16835"/>
                  <a:pt x="16782" y="14370"/>
                  <a:pt x="15104" y="13776"/>
                </a:cubicBezTo>
                <a:lnTo>
                  <a:pt x="15104" y="12465"/>
                </a:lnTo>
                <a:cubicBezTo>
                  <a:pt x="15104" y="12290"/>
                  <a:pt x="15034" y="12133"/>
                  <a:pt x="14877" y="12028"/>
                </a:cubicBezTo>
                <a:lnTo>
                  <a:pt x="13286" y="10891"/>
                </a:lnTo>
                <a:cubicBezTo>
                  <a:pt x="13496" y="10437"/>
                  <a:pt x="13618" y="9965"/>
                  <a:pt x="13670" y="9475"/>
                </a:cubicBezTo>
                <a:lnTo>
                  <a:pt x="14859" y="9475"/>
                </a:lnTo>
                <a:cubicBezTo>
                  <a:pt x="15097" y="10160"/>
                  <a:pt x="15718" y="10529"/>
                  <a:pt x="16344" y="10529"/>
                </a:cubicBezTo>
                <a:cubicBezTo>
                  <a:pt x="16822" y="10529"/>
                  <a:pt x="17303" y="10314"/>
                  <a:pt x="17621" y="9860"/>
                </a:cubicBezTo>
                <a:cubicBezTo>
                  <a:pt x="18355" y="8811"/>
                  <a:pt x="17621" y="7378"/>
                  <a:pt x="16345" y="7378"/>
                </a:cubicBezTo>
                <a:lnTo>
                  <a:pt x="16345" y="7395"/>
                </a:lnTo>
                <a:cubicBezTo>
                  <a:pt x="15681" y="7395"/>
                  <a:pt x="15086" y="7815"/>
                  <a:pt x="14859" y="8444"/>
                </a:cubicBezTo>
                <a:lnTo>
                  <a:pt x="13653" y="8444"/>
                </a:lnTo>
                <a:cubicBezTo>
                  <a:pt x="13600" y="7955"/>
                  <a:pt x="13478" y="7465"/>
                  <a:pt x="13268" y="7028"/>
                </a:cubicBezTo>
                <a:lnTo>
                  <a:pt x="14859" y="5892"/>
                </a:lnTo>
                <a:cubicBezTo>
                  <a:pt x="14999" y="5787"/>
                  <a:pt x="15086" y="5630"/>
                  <a:pt x="15086" y="5472"/>
                </a:cubicBezTo>
                <a:lnTo>
                  <a:pt x="15086" y="4161"/>
                </a:lnTo>
                <a:cubicBezTo>
                  <a:pt x="16747" y="3567"/>
                  <a:pt x="16328" y="1084"/>
                  <a:pt x="14562" y="1084"/>
                </a:cubicBezTo>
                <a:cubicBezTo>
                  <a:pt x="12779" y="1084"/>
                  <a:pt x="12359" y="3567"/>
                  <a:pt x="14038" y="4161"/>
                </a:cubicBezTo>
                <a:lnTo>
                  <a:pt x="14038" y="5192"/>
                </a:lnTo>
                <a:lnTo>
                  <a:pt x="12726" y="6119"/>
                </a:lnTo>
                <a:cubicBezTo>
                  <a:pt x="11940" y="5088"/>
                  <a:pt x="10769" y="4423"/>
                  <a:pt x="9475" y="4266"/>
                </a:cubicBezTo>
                <a:lnTo>
                  <a:pt x="9475" y="3060"/>
                </a:lnTo>
                <a:cubicBezTo>
                  <a:pt x="11153" y="2483"/>
                  <a:pt x="10716" y="1"/>
                  <a:pt x="89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 name="Google Shape;525;p41"/>
          <p:cNvCxnSpPr>
            <a:stCxn id="495" idx="3"/>
            <a:endCxn id="498" idx="0"/>
          </p:cNvCxnSpPr>
          <p:nvPr/>
        </p:nvCxnSpPr>
        <p:spPr>
          <a:xfrm>
            <a:off x="5688575" y="1823024"/>
            <a:ext cx="1803600" cy="686700"/>
          </a:xfrm>
          <a:prstGeom prst="bentConnector2">
            <a:avLst/>
          </a:prstGeom>
          <a:noFill/>
          <a:ln cap="flat" cmpd="sng" w="9525">
            <a:solidFill>
              <a:schemeClr val="accent1"/>
            </a:solidFill>
            <a:prstDash val="solid"/>
            <a:round/>
            <a:headEnd len="med" w="med" type="none"/>
            <a:tailEnd len="med" w="med" type="none"/>
          </a:ln>
        </p:spPr>
      </p:cxnSp>
      <p:cxnSp>
        <p:nvCxnSpPr>
          <p:cNvPr id="526" name="Google Shape;526;p41"/>
          <p:cNvCxnSpPr>
            <a:stCxn id="495" idx="1"/>
            <a:endCxn id="513" idx="0"/>
          </p:cNvCxnSpPr>
          <p:nvPr/>
        </p:nvCxnSpPr>
        <p:spPr>
          <a:xfrm flipH="1">
            <a:off x="1651775" y="1862324"/>
            <a:ext cx="1803600" cy="647400"/>
          </a:xfrm>
          <a:prstGeom prst="bentConnector2">
            <a:avLst/>
          </a:prstGeom>
          <a:noFill/>
          <a:ln cap="flat" cmpd="sng" w="9525">
            <a:solidFill>
              <a:schemeClr val="accent1"/>
            </a:solidFill>
            <a:prstDash val="solid"/>
            <a:round/>
            <a:headEnd len="med" w="med" type="none"/>
            <a:tailEnd len="med" w="med" type="none"/>
          </a:ln>
        </p:spPr>
      </p:cxnSp>
      <p:cxnSp>
        <p:nvCxnSpPr>
          <p:cNvPr id="527" name="Google Shape;527;p41"/>
          <p:cNvCxnSpPr>
            <a:stCxn id="495" idx="2"/>
            <a:endCxn id="507" idx="2"/>
          </p:cNvCxnSpPr>
          <p:nvPr/>
        </p:nvCxnSpPr>
        <p:spPr>
          <a:xfrm flipH="1" rot="-5400000">
            <a:off x="4446575" y="2204774"/>
            <a:ext cx="831300" cy="572400"/>
          </a:xfrm>
          <a:prstGeom prst="bentConnector2">
            <a:avLst/>
          </a:prstGeom>
          <a:noFill/>
          <a:ln cap="flat" cmpd="sng" w="9525">
            <a:solidFill>
              <a:schemeClr val="accent1"/>
            </a:solidFill>
            <a:prstDash val="solid"/>
            <a:round/>
            <a:headEnd len="med" w="med" type="none"/>
            <a:tailEnd len="med" w="med" type="none"/>
          </a:ln>
        </p:spPr>
      </p:cxnSp>
      <p:cxnSp>
        <p:nvCxnSpPr>
          <p:cNvPr id="528" name="Google Shape;528;p41"/>
          <p:cNvCxnSpPr>
            <a:stCxn id="495" idx="2"/>
            <a:endCxn id="510" idx="6"/>
          </p:cNvCxnSpPr>
          <p:nvPr/>
        </p:nvCxnSpPr>
        <p:spPr>
          <a:xfrm rot="5400000">
            <a:off x="3870125" y="2200724"/>
            <a:ext cx="831300" cy="580500"/>
          </a:xfrm>
          <a:prstGeom prst="bentConnector2">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grpSp>
        <p:nvGrpSpPr>
          <p:cNvPr id="533" name="Google Shape;533;p42"/>
          <p:cNvGrpSpPr/>
          <p:nvPr/>
        </p:nvGrpSpPr>
        <p:grpSpPr>
          <a:xfrm rot="-852680">
            <a:off x="6609364" y="3667873"/>
            <a:ext cx="1149904" cy="1149904"/>
            <a:chOff x="6755990" y="1374375"/>
            <a:chExt cx="1149900" cy="1149900"/>
          </a:xfrm>
        </p:grpSpPr>
        <p:sp>
          <p:nvSpPr>
            <p:cNvPr id="534" name="Google Shape;534;p42"/>
            <p:cNvSpPr/>
            <p:nvPr/>
          </p:nvSpPr>
          <p:spPr>
            <a:xfrm>
              <a:off x="6755990" y="1374375"/>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2"/>
            <p:cNvSpPr/>
            <p:nvPr/>
          </p:nvSpPr>
          <p:spPr>
            <a:xfrm>
              <a:off x="7020275" y="1661900"/>
              <a:ext cx="621322" cy="574842"/>
            </a:xfrm>
            <a:custGeom>
              <a:rect b="b" l="l" r="r" t="t"/>
              <a:pathLst>
                <a:path extrusionOk="0" h="17933" w="19383">
                  <a:moveTo>
                    <a:pt x="7201" y="1056"/>
                  </a:moveTo>
                  <a:cubicBezTo>
                    <a:pt x="8155" y="1056"/>
                    <a:pt x="9123" y="1463"/>
                    <a:pt x="9820" y="2374"/>
                  </a:cubicBezTo>
                  <a:cubicBezTo>
                    <a:pt x="9733" y="2444"/>
                    <a:pt x="9645" y="2514"/>
                    <a:pt x="9575" y="2601"/>
                  </a:cubicBezTo>
                  <a:cubicBezTo>
                    <a:pt x="9199" y="2977"/>
                    <a:pt x="9545" y="3497"/>
                    <a:pt x="9947" y="3497"/>
                  </a:cubicBezTo>
                  <a:cubicBezTo>
                    <a:pt x="10069" y="3497"/>
                    <a:pt x="10196" y="3449"/>
                    <a:pt x="10309" y="3335"/>
                  </a:cubicBezTo>
                  <a:cubicBezTo>
                    <a:pt x="10467" y="3195"/>
                    <a:pt x="10624" y="3056"/>
                    <a:pt x="10816" y="2951"/>
                  </a:cubicBezTo>
                  <a:cubicBezTo>
                    <a:pt x="11329" y="2615"/>
                    <a:pt x="11885" y="2463"/>
                    <a:pt x="12426" y="2463"/>
                  </a:cubicBezTo>
                  <a:cubicBezTo>
                    <a:pt x="13969" y="2463"/>
                    <a:pt x="15396" y="3699"/>
                    <a:pt x="15396" y="5433"/>
                  </a:cubicBezTo>
                  <a:cubicBezTo>
                    <a:pt x="15396" y="5643"/>
                    <a:pt x="15379" y="5835"/>
                    <a:pt x="15344" y="6045"/>
                  </a:cubicBezTo>
                  <a:cubicBezTo>
                    <a:pt x="15278" y="6377"/>
                    <a:pt x="15542" y="6677"/>
                    <a:pt x="15868" y="6677"/>
                  </a:cubicBezTo>
                  <a:cubicBezTo>
                    <a:pt x="15885" y="6677"/>
                    <a:pt x="15903" y="6676"/>
                    <a:pt x="15921" y="6674"/>
                  </a:cubicBezTo>
                  <a:cubicBezTo>
                    <a:pt x="17180" y="6674"/>
                    <a:pt x="18211" y="7688"/>
                    <a:pt x="18211" y="8947"/>
                  </a:cubicBezTo>
                  <a:cubicBezTo>
                    <a:pt x="18211" y="10205"/>
                    <a:pt x="17180" y="11219"/>
                    <a:pt x="15921" y="11219"/>
                  </a:cubicBezTo>
                  <a:lnTo>
                    <a:pt x="5082" y="11219"/>
                  </a:lnTo>
                  <a:cubicBezTo>
                    <a:pt x="2618" y="11219"/>
                    <a:pt x="1499" y="8160"/>
                    <a:pt x="3387" y="6587"/>
                  </a:cubicBezTo>
                  <a:lnTo>
                    <a:pt x="3387" y="6587"/>
                  </a:lnTo>
                  <a:cubicBezTo>
                    <a:pt x="3579" y="6919"/>
                    <a:pt x="3806" y="7216"/>
                    <a:pt x="4086" y="7478"/>
                  </a:cubicBezTo>
                  <a:cubicBezTo>
                    <a:pt x="4201" y="7597"/>
                    <a:pt x="4329" y="7647"/>
                    <a:pt x="4452" y="7647"/>
                  </a:cubicBezTo>
                  <a:cubicBezTo>
                    <a:pt x="4853" y="7647"/>
                    <a:pt x="5195" y="7119"/>
                    <a:pt x="4820" y="6744"/>
                  </a:cubicBezTo>
                  <a:cubicBezTo>
                    <a:pt x="4506" y="6412"/>
                    <a:pt x="4261" y="6045"/>
                    <a:pt x="4086" y="5625"/>
                  </a:cubicBezTo>
                  <a:cubicBezTo>
                    <a:pt x="3929" y="5223"/>
                    <a:pt x="3841" y="4804"/>
                    <a:pt x="3841" y="4402"/>
                  </a:cubicBezTo>
                  <a:cubicBezTo>
                    <a:pt x="3841" y="2352"/>
                    <a:pt x="5499" y="1056"/>
                    <a:pt x="7201" y="1056"/>
                  </a:cubicBezTo>
                  <a:close/>
                  <a:moveTo>
                    <a:pt x="10331" y="14785"/>
                  </a:moveTo>
                  <a:cubicBezTo>
                    <a:pt x="10598" y="14785"/>
                    <a:pt x="10851" y="14992"/>
                    <a:pt x="10851" y="15310"/>
                  </a:cubicBezTo>
                  <a:cubicBezTo>
                    <a:pt x="10851" y="15607"/>
                    <a:pt x="10624" y="15834"/>
                    <a:pt x="10327" y="15834"/>
                  </a:cubicBezTo>
                  <a:cubicBezTo>
                    <a:pt x="9855" y="15834"/>
                    <a:pt x="9628" y="15275"/>
                    <a:pt x="9960" y="14943"/>
                  </a:cubicBezTo>
                  <a:cubicBezTo>
                    <a:pt x="10068" y="14834"/>
                    <a:pt x="10201" y="14785"/>
                    <a:pt x="10331" y="14785"/>
                  </a:cubicBezTo>
                  <a:close/>
                  <a:moveTo>
                    <a:pt x="5428" y="15834"/>
                  </a:moveTo>
                  <a:cubicBezTo>
                    <a:pt x="5695" y="15834"/>
                    <a:pt x="5957" y="16041"/>
                    <a:pt x="5957" y="16359"/>
                  </a:cubicBezTo>
                  <a:cubicBezTo>
                    <a:pt x="5957" y="16656"/>
                    <a:pt x="5712" y="16883"/>
                    <a:pt x="5432" y="16883"/>
                  </a:cubicBezTo>
                  <a:cubicBezTo>
                    <a:pt x="4960" y="16883"/>
                    <a:pt x="4733" y="16324"/>
                    <a:pt x="5065" y="15992"/>
                  </a:cubicBezTo>
                  <a:cubicBezTo>
                    <a:pt x="5168" y="15883"/>
                    <a:pt x="5299" y="15834"/>
                    <a:pt x="5428" y="15834"/>
                  </a:cubicBezTo>
                  <a:close/>
                  <a:moveTo>
                    <a:pt x="15226" y="15834"/>
                  </a:moveTo>
                  <a:cubicBezTo>
                    <a:pt x="15493" y="15834"/>
                    <a:pt x="15746" y="16041"/>
                    <a:pt x="15746" y="16359"/>
                  </a:cubicBezTo>
                  <a:cubicBezTo>
                    <a:pt x="15746" y="16656"/>
                    <a:pt x="15519" y="16883"/>
                    <a:pt x="15222" y="16883"/>
                  </a:cubicBezTo>
                  <a:cubicBezTo>
                    <a:pt x="14767" y="16883"/>
                    <a:pt x="14522" y="16324"/>
                    <a:pt x="14855" y="15992"/>
                  </a:cubicBezTo>
                  <a:cubicBezTo>
                    <a:pt x="14963" y="15883"/>
                    <a:pt x="15096" y="15834"/>
                    <a:pt x="15226" y="15834"/>
                  </a:cubicBezTo>
                  <a:close/>
                  <a:moveTo>
                    <a:pt x="7206" y="1"/>
                  </a:moveTo>
                  <a:cubicBezTo>
                    <a:pt x="4969" y="1"/>
                    <a:pt x="2781" y="1694"/>
                    <a:pt x="2792" y="4384"/>
                  </a:cubicBezTo>
                  <a:cubicBezTo>
                    <a:pt x="2792" y="4786"/>
                    <a:pt x="2845" y="5188"/>
                    <a:pt x="2950" y="5590"/>
                  </a:cubicBezTo>
                  <a:cubicBezTo>
                    <a:pt x="1" y="7632"/>
                    <a:pt x="1458" y="12268"/>
                    <a:pt x="5062" y="12268"/>
                  </a:cubicBezTo>
                  <a:cubicBezTo>
                    <a:pt x="5069" y="12268"/>
                    <a:pt x="5076" y="12268"/>
                    <a:pt x="5082" y="12268"/>
                  </a:cubicBezTo>
                  <a:lnTo>
                    <a:pt x="5957" y="12268"/>
                  </a:lnTo>
                  <a:lnTo>
                    <a:pt x="5957" y="12915"/>
                  </a:lnTo>
                  <a:lnTo>
                    <a:pt x="5135" y="13474"/>
                  </a:lnTo>
                  <a:cubicBezTo>
                    <a:pt x="4995" y="13562"/>
                    <a:pt x="4908" y="13719"/>
                    <a:pt x="4908" y="13911"/>
                  </a:cubicBezTo>
                  <a:lnTo>
                    <a:pt x="4908" y="14873"/>
                  </a:lnTo>
                  <a:cubicBezTo>
                    <a:pt x="3229" y="15467"/>
                    <a:pt x="3649" y="17932"/>
                    <a:pt x="5415" y="17932"/>
                  </a:cubicBezTo>
                  <a:cubicBezTo>
                    <a:pt x="7198" y="17932"/>
                    <a:pt x="7617" y="15467"/>
                    <a:pt x="5939" y="14873"/>
                  </a:cubicBezTo>
                  <a:lnTo>
                    <a:pt x="5939" y="14191"/>
                  </a:lnTo>
                  <a:lnTo>
                    <a:pt x="6761" y="13649"/>
                  </a:lnTo>
                  <a:cubicBezTo>
                    <a:pt x="6918" y="13544"/>
                    <a:pt x="7005" y="13387"/>
                    <a:pt x="7005" y="13212"/>
                  </a:cubicBezTo>
                  <a:lnTo>
                    <a:pt x="7005" y="12251"/>
                  </a:lnTo>
                  <a:lnTo>
                    <a:pt x="9802" y="12251"/>
                  </a:lnTo>
                  <a:lnTo>
                    <a:pt x="9802" y="13824"/>
                  </a:lnTo>
                  <a:cubicBezTo>
                    <a:pt x="8124" y="14401"/>
                    <a:pt x="8544" y="16883"/>
                    <a:pt x="10309" y="16883"/>
                  </a:cubicBezTo>
                  <a:cubicBezTo>
                    <a:pt x="12093" y="16883"/>
                    <a:pt x="12512" y="14401"/>
                    <a:pt x="10851" y="13824"/>
                  </a:cubicBezTo>
                  <a:lnTo>
                    <a:pt x="10851" y="12251"/>
                  </a:lnTo>
                  <a:lnTo>
                    <a:pt x="13648" y="12251"/>
                  </a:lnTo>
                  <a:lnTo>
                    <a:pt x="13648" y="13212"/>
                  </a:lnTo>
                  <a:cubicBezTo>
                    <a:pt x="13648" y="13387"/>
                    <a:pt x="13736" y="13544"/>
                    <a:pt x="13876" y="13649"/>
                  </a:cubicBezTo>
                  <a:lnTo>
                    <a:pt x="14697" y="14191"/>
                  </a:lnTo>
                  <a:lnTo>
                    <a:pt x="14697" y="14873"/>
                  </a:lnTo>
                  <a:cubicBezTo>
                    <a:pt x="13019" y="15467"/>
                    <a:pt x="13456" y="17932"/>
                    <a:pt x="15222" y="17932"/>
                  </a:cubicBezTo>
                  <a:cubicBezTo>
                    <a:pt x="16987" y="17932"/>
                    <a:pt x="17407" y="15467"/>
                    <a:pt x="15746" y="14873"/>
                  </a:cubicBezTo>
                  <a:lnTo>
                    <a:pt x="15746" y="13911"/>
                  </a:lnTo>
                  <a:cubicBezTo>
                    <a:pt x="15746" y="13719"/>
                    <a:pt x="15659" y="13562"/>
                    <a:pt x="15501" y="13474"/>
                  </a:cubicBezTo>
                  <a:lnTo>
                    <a:pt x="14697" y="12915"/>
                  </a:lnTo>
                  <a:lnTo>
                    <a:pt x="14697" y="12268"/>
                  </a:lnTo>
                  <a:lnTo>
                    <a:pt x="15921" y="12268"/>
                  </a:lnTo>
                  <a:cubicBezTo>
                    <a:pt x="17652" y="12268"/>
                    <a:pt x="19103" y="10940"/>
                    <a:pt x="19242" y="9209"/>
                  </a:cubicBezTo>
                  <a:cubicBezTo>
                    <a:pt x="19382" y="7478"/>
                    <a:pt x="18159" y="5922"/>
                    <a:pt x="16445" y="5660"/>
                  </a:cubicBezTo>
                  <a:lnTo>
                    <a:pt x="16445" y="5433"/>
                  </a:lnTo>
                  <a:cubicBezTo>
                    <a:pt x="16432" y="3105"/>
                    <a:pt x="14519" y="1407"/>
                    <a:pt x="12408" y="1407"/>
                  </a:cubicBezTo>
                  <a:cubicBezTo>
                    <a:pt x="11840" y="1407"/>
                    <a:pt x="11258" y="1530"/>
                    <a:pt x="10694" y="1797"/>
                  </a:cubicBezTo>
                  <a:cubicBezTo>
                    <a:pt x="9784" y="556"/>
                    <a:pt x="8487" y="1"/>
                    <a:pt x="7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42"/>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Platform</a:t>
            </a:r>
            <a:endParaRPr/>
          </a:p>
        </p:txBody>
      </p:sp>
      <p:sp>
        <p:nvSpPr>
          <p:cNvPr id="537" name="Google Shape;537;p42"/>
          <p:cNvSpPr txBox="1"/>
          <p:nvPr>
            <p:ph idx="1" type="subTitle"/>
          </p:nvPr>
        </p:nvSpPr>
        <p:spPr>
          <a:xfrm flipH="1">
            <a:off x="714125" y="2028075"/>
            <a:ext cx="7715700" cy="1615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l">
              <a:spcBef>
                <a:spcPts val="1000"/>
              </a:spcBef>
              <a:spcAft>
                <a:spcPts val="100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538" name="Google Shape;538;p42"/>
          <p:cNvSpPr txBox="1"/>
          <p:nvPr>
            <p:ph idx="2" type="subTitle"/>
          </p:nvPr>
        </p:nvSpPr>
        <p:spPr>
          <a:xfrm flipH="1">
            <a:off x="714074" y="1490725"/>
            <a:ext cx="7715700" cy="365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Platform as a service</a:t>
            </a:r>
            <a:endParaRPr/>
          </a:p>
        </p:txBody>
      </p:sp>
      <p:cxnSp>
        <p:nvCxnSpPr>
          <p:cNvPr id="539" name="Google Shape;539;p42"/>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
        <p:nvSpPr>
          <p:cNvPr id="540" name="Google Shape;540;p42"/>
          <p:cNvSpPr txBox="1"/>
          <p:nvPr/>
        </p:nvSpPr>
        <p:spPr>
          <a:xfrm rot="540089">
            <a:off x="6428050" y="4331324"/>
            <a:ext cx="1857982" cy="438270"/>
          </a:xfrm>
          <a:prstGeom prst="rect">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Computing</a:t>
            </a:r>
            <a:endParaRPr sz="1900">
              <a:solidFill>
                <a:schemeClr val="accent2"/>
              </a:solidFill>
              <a:latin typeface="Jost SemiBold"/>
              <a:ea typeface="Jost SemiBold"/>
              <a:cs typeface="Jost SemiBold"/>
              <a:sym typeface="Jost SemiBold"/>
            </a:endParaRPr>
          </a:p>
        </p:txBody>
      </p:sp>
      <p:sp>
        <p:nvSpPr>
          <p:cNvPr id="541" name="Google Shape;541;p42"/>
          <p:cNvSpPr txBox="1"/>
          <p:nvPr/>
        </p:nvSpPr>
        <p:spPr>
          <a:xfrm flipH="1" rot="-457733">
            <a:off x="-247136" y="264239"/>
            <a:ext cx="1459821" cy="438321"/>
          </a:xfrm>
          <a:prstGeom prst="rect">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grpSp>
        <p:nvGrpSpPr>
          <p:cNvPr id="542" name="Google Shape;542;p42"/>
          <p:cNvGrpSpPr/>
          <p:nvPr/>
        </p:nvGrpSpPr>
        <p:grpSpPr>
          <a:xfrm>
            <a:off x="7765466" y="4328001"/>
            <a:ext cx="1149900" cy="1149900"/>
            <a:chOff x="783766" y="1851351"/>
            <a:chExt cx="1149900" cy="1149900"/>
          </a:xfrm>
        </p:grpSpPr>
        <p:sp>
          <p:nvSpPr>
            <p:cNvPr id="543" name="Google Shape;543;p42"/>
            <p:cNvSpPr/>
            <p:nvPr/>
          </p:nvSpPr>
          <p:spPr>
            <a:xfrm>
              <a:off x="783766" y="1851351"/>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42"/>
            <p:cNvGrpSpPr/>
            <p:nvPr/>
          </p:nvGrpSpPr>
          <p:grpSpPr>
            <a:xfrm>
              <a:off x="1007976" y="2192980"/>
              <a:ext cx="701684" cy="466733"/>
              <a:chOff x="3992088" y="1299025"/>
              <a:chExt cx="486875" cy="323850"/>
            </a:xfrm>
          </p:grpSpPr>
          <p:sp>
            <p:nvSpPr>
              <p:cNvPr id="545" name="Google Shape;545;p42"/>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2"/>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2"/>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2"/>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43"/>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Sequence</a:t>
            </a:r>
            <a:endParaRPr/>
          </a:p>
        </p:txBody>
      </p:sp>
      <p:sp>
        <p:nvSpPr>
          <p:cNvPr id="554" name="Google Shape;554;p43"/>
          <p:cNvSpPr txBox="1"/>
          <p:nvPr/>
        </p:nvSpPr>
        <p:spPr>
          <a:xfrm>
            <a:off x="794700" y="1973975"/>
            <a:ext cx="2029800" cy="74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Mercury is the closest planet to the Sun and the smallest one</a:t>
            </a:r>
            <a:endParaRPr sz="1600">
              <a:solidFill>
                <a:schemeClr val="accent1"/>
              </a:solidFill>
              <a:latin typeface="Jost"/>
              <a:ea typeface="Jost"/>
              <a:cs typeface="Jost"/>
              <a:sym typeface="Jost"/>
            </a:endParaRPr>
          </a:p>
        </p:txBody>
      </p:sp>
      <p:sp>
        <p:nvSpPr>
          <p:cNvPr id="555" name="Google Shape;555;p43"/>
          <p:cNvSpPr txBox="1"/>
          <p:nvPr/>
        </p:nvSpPr>
        <p:spPr>
          <a:xfrm rot="-50329">
            <a:off x="989919" y="1520907"/>
            <a:ext cx="1639376" cy="353486"/>
          </a:xfrm>
          <a:prstGeom prst="rect">
            <a:avLst/>
          </a:prstGeom>
          <a:solidFill>
            <a:srgbClr val="F57474"/>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01</a:t>
            </a:r>
            <a:endParaRPr sz="2000">
              <a:solidFill>
                <a:schemeClr val="accent2"/>
              </a:solidFill>
              <a:latin typeface="Jost SemiBold"/>
              <a:ea typeface="Jost SemiBold"/>
              <a:cs typeface="Jost SemiBold"/>
              <a:sym typeface="Jost SemiBold"/>
            </a:endParaRPr>
          </a:p>
        </p:txBody>
      </p:sp>
      <p:sp>
        <p:nvSpPr>
          <p:cNvPr id="556" name="Google Shape;556;p43"/>
          <p:cNvSpPr txBox="1"/>
          <p:nvPr/>
        </p:nvSpPr>
        <p:spPr>
          <a:xfrm>
            <a:off x="3557100" y="1973975"/>
            <a:ext cx="2029800" cy="74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Venus has a nice name and is the second planet from the Sun</a:t>
            </a:r>
            <a:endParaRPr sz="1600">
              <a:solidFill>
                <a:schemeClr val="accent1"/>
              </a:solidFill>
              <a:latin typeface="Jost"/>
              <a:ea typeface="Jost"/>
              <a:cs typeface="Jost"/>
              <a:sym typeface="Jost"/>
            </a:endParaRPr>
          </a:p>
        </p:txBody>
      </p:sp>
      <p:sp>
        <p:nvSpPr>
          <p:cNvPr id="557" name="Google Shape;557;p43"/>
          <p:cNvSpPr txBox="1"/>
          <p:nvPr/>
        </p:nvSpPr>
        <p:spPr>
          <a:xfrm flipH="1" rot="50329">
            <a:off x="3752319" y="1520907"/>
            <a:ext cx="1639376" cy="353486"/>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02</a:t>
            </a:r>
            <a:endParaRPr sz="2000">
              <a:solidFill>
                <a:schemeClr val="accent1"/>
              </a:solidFill>
              <a:latin typeface="Jost SemiBold"/>
              <a:ea typeface="Jost SemiBold"/>
              <a:cs typeface="Jost SemiBold"/>
              <a:sym typeface="Jost SemiBold"/>
            </a:endParaRPr>
          </a:p>
        </p:txBody>
      </p:sp>
      <p:sp>
        <p:nvSpPr>
          <p:cNvPr id="558" name="Google Shape;558;p43"/>
          <p:cNvSpPr txBox="1"/>
          <p:nvPr/>
        </p:nvSpPr>
        <p:spPr>
          <a:xfrm>
            <a:off x="6319500" y="1973975"/>
            <a:ext cx="2029800" cy="74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Earth is the only planet that harbors life in the Solar System</a:t>
            </a:r>
            <a:endParaRPr sz="1600">
              <a:solidFill>
                <a:schemeClr val="accent1"/>
              </a:solidFill>
              <a:latin typeface="Jost"/>
              <a:ea typeface="Jost"/>
              <a:cs typeface="Jost"/>
              <a:sym typeface="Jost"/>
            </a:endParaRPr>
          </a:p>
        </p:txBody>
      </p:sp>
      <p:sp>
        <p:nvSpPr>
          <p:cNvPr id="559" name="Google Shape;559;p43"/>
          <p:cNvSpPr txBox="1"/>
          <p:nvPr/>
        </p:nvSpPr>
        <p:spPr>
          <a:xfrm rot="-50329">
            <a:off x="6514719" y="1520907"/>
            <a:ext cx="1639376" cy="353486"/>
          </a:xfrm>
          <a:prstGeom prst="rect">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03</a:t>
            </a:r>
            <a:endParaRPr sz="2000">
              <a:solidFill>
                <a:schemeClr val="accent2"/>
              </a:solidFill>
              <a:latin typeface="Jost SemiBold"/>
              <a:ea typeface="Jost SemiBold"/>
              <a:cs typeface="Jost SemiBold"/>
              <a:sym typeface="Jost SemiBold"/>
            </a:endParaRPr>
          </a:p>
        </p:txBody>
      </p:sp>
      <p:sp>
        <p:nvSpPr>
          <p:cNvPr id="560" name="Google Shape;560;p43"/>
          <p:cNvSpPr txBox="1"/>
          <p:nvPr/>
        </p:nvSpPr>
        <p:spPr>
          <a:xfrm>
            <a:off x="794700" y="3756103"/>
            <a:ext cx="20298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Despite being red, Mars is actually a very cold place</a:t>
            </a:r>
            <a:endParaRPr sz="1600">
              <a:solidFill>
                <a:schemeClr val="accent1"/>
              </a:solidFill>
              <a:latin typeface="Jost"/>
              <a:ea typeface="Jost"/>
              <a:cs typeface="Jost"/>
              <a:sym typeface="Jost"/>
            </a:endParaRPr>
          </a:p>
        </p:txBody>
      </p:sp>
      <p:sp>
        <p:nvSpPr>
          <p:cNvPr id="561" name="Google Shape;561;p43"/>
          <p:cNvSpPr txBox="1"/>
          <p:nvPr/>
        </p:nvSpPr>
        <p:spPr>
          <a:xfrm flipH="1" rot="50329">
            <a:off x="989919" y="3303032"/>
            <a:ext cx="1639376" cy="353486"/>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06</a:t>
            </a:r>
            <a:endParaRPr sz="2000">
              <a:solidFill>
                <a:schemeClr val="accent1"/>
              </a:solidFill>
              <a:latin typeface="Jost SemiBold"/>
              <a:ea typeface="Jost SemiBold"/>
              <a:cs typeface="Jost SemiBold"/>
              <a:sym typeface="Jost SemiBold"/>
            </a:endParaRPr>
          </a:p>
        </p:txBody>
      </p:sp>
      <p:sp>
        <p:nvSpPr>
          <p:cNvPr id="562" name="Google Shape;562;p43"/>
          <p:cNvSpPr txBox="1"/>
          <p:nvPr/>
        </p:nvSpPr>
        <p:spPr>
          <a:xfrm>
            <a:off x="3557100" y="3756103"/>
            <a:ext cx="20298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Jupiter is a gas giant and the biggest planet in the Solar System</a:t>
            </a:r>
            <a:endParaRPr sz="1600">
              <a:solidFill>
                <a:schemeClr val="accent1"/>
              </a:solidFill>
              <a:latin typeface="Jost"/>
              <a:ea typeface="Jost"/>
              <a:cs typeface="Jost"/>
              <a:sym typeface="Jost"/>
            </a:endParaRPr>
          </a:p>
        </p:txBody>
      </p:sp>
      <p:sp>
        <p:nvSpPr>
          <p:cNvPr id="563" name="Google Shape;563;p43"/>
          <p:cNvSpPr txBox="1"/>
          <p:nvPr/>
        </p:nvSpPr>
        <p:spPr>
          <a:xfrm rot="-50329">
            <a:off x="3752319" y="3303032"/>
            <a:ext cx="1639376" cy="353486"/>
          </a:xfrm>
          <a:prstGeom prst="rect">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05</a:t>
            </a:r>
            <a:endParaRPr sz="2000">
              <a:solidFill>
                <a:schemeClr val="accent2"/>
              </a:solidFill>
              <a:latin typeface="Jost SemiBold"/>
              <a:ea typeface="Jost SemiBold"/>
              <a:cs typeface="Jost SemiBold"/>
              <a:sym typeface="Jost SemiBold"/>
            </a:endParaRPr>
          </a:p>
        </p:txBody>
      </p:sp>
      <p:sp>
        <p:nvSpPr>
          <p:cNvPr id="564" name="Google Shape;564;p43"/>
          <p:cNvSpPr txBox="1"/>
          <p:nvPr/>
        </p:nvSpPr>
        <p:spPr>
          <a:xfrm>
            <a:off x="6319500" y="3756103"/>
            <a:ext cx="2029800" cy="7830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Saturn was named after the Roman god of wealth and agriculture</a:t>
            </a:r>
            <a:endParaRPr sz="1600">
              <a:solidFill>
                <a:schemeClr val="accent1"/>
              </a:solidFill>
              <a:latin typeface="Jost"/>
              <a:ea typeface="Jost"/>
              <a:cs typeface="Jost"/>
              <a:sym typeface="Jost"/>
            </a:endParaRPr>
          </a:p>
        </p:txBody>
      </p:sp>
      <p:sp>
        <p:nvSpPr>
          <p:cNvPr id="565" name="Google Shape;565;p43"/>
          <p:cNvSpPr txBox="1"/>
          <p:nvPr/>
        </p:nvSpPr>
        <p:spPr>
          <a:xfrm flipH="1" rot="50329">
            <a:off x="6514719" y="3303032"/>
            <a:ext cx="1639376" cy="353486"/>
          </a:xfrm>
          <a:prstGeom prst="rect">
            <a:avLst/>
          </a:prstGeom>
          <a:solidFill>
            <a:schemeClr val="dk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04</a:t>
            </a:r>
            <a:endParaRPr sz="2000">
              <a:solidFill>
                <a:schemeClr val="accent2"/>
              </a:solidFill>
              <a:latin typeface="Jost SemiBold"/>
              <a:ea typeface="Jost SemiBold"/>
              <a:cs typeface="Jost SemiBold"/>
              <a:sym typeface="Jost SemiBold"/>
            </a:endParaRPr>
          </a:p>
        </p:txBody>
      </p:sp>
      <p:cxnSp>
        <p:nvCxnSpPr>
          <p:cNvPr id="566" name="Google Shape;566;p43"/>
          <p:cNvCxnSpPr>
            <a:stCxn id="555" idx="3"/>
            <a:endCxn id="557" idx="3"/>
          </p:cNvCxnSpPr>
          <p:nvPr/>
        </p:nvCxnSpPr>
        <p:spPr>
          <a:xfrm>
            <a:off x="2629207" y="1685650"/>
            <a:ext cx="1123200" cy="0"/>
          </a:xfrm>
          <a:prstGeom prst="straightConnector1">
            <a:avLst/>
          </a:prstGeom>
          <a:noFill/>
          <a:ln cap="flat" cmpd="sng" w="9525">
            <a:solidFill>
              <a:schemeClr val="accent1"/>
            </a:solidFill>
            <a:prstDash val="solid"/>
            <a:round/>
            <a:headEnd len="med" w="med" type="none"/>
            <a:tailEnd len="med" w="med" type="none"/>
          </a:ln>
        </p:spPr>
      </p:cxnSp>
      <p:cxnSp>
        <p:nvCxnSpPr>
          <p:cNvPr id="567" name="Google Shape;567;p43"/>
          <p:cNvCxnSpPr>
            <a:stCxn id="557" idx="1"/>
            <a:endCxn id="559" idx="1"/>
          </p:cNvCxnSpPr>
          <p:nvPr/>
        </p:nvCxnSpPr>
        <p:spPr>
          <a:xfrm>
            <a:off x="5391607" y="1709650"/>
            <a:ext cx="1123200" cy="0"/>
          </a:xfrm>
          <a:prstGeom prst="straightConnector1">
            <a:avLst/>
          </a:prstGeom>
          <a:noFill/>
          <a:ln cap="flat" cmpd="sng" w="9525">
            <a:solidFill>
              <a:schemeClr val="accent1"/>
            </a:solidFill>
            <a:prstDash val="solid"/>
            <a:round/>
            <a:headEnd len="med" w="med" type="none"/>
            <a:tailEnd len="med" w="med" type="none"/>
          </a:ln>
        </p:spPr>
      </p:cxnSp>
      <p:cxnSp>
        <p:nvCxnSpPr>
          <p:cNvPr id="568" name="Google Shape;568;p43"/>
          <p:cNvCxnSpPr>
            <a:stCxn id="558" idx="2"/>
            <a:endCxn id="565" idx="0"/>
          </p:cNvCxnSpPr>
          <p:nvPr/>
        </p:nvCxnSpPr>
        <p:spPr>
          <a:xfrm>
            <a:off x="7334400" y="2715575"/>
            <a:ext cx="3900" cy="587400"/>
          </a:xfrm>
          <a:prstGeom prst="straightConnector1">
            <a:avLst/>
          </a:prstGeom>
          <a:noFill/>
          <a:ln cap="flat" cmpd="sng" w="9525">
            <a:solidFill>
              <a:schemeClr val="accent1"/>
            </a:solidFill>
            <a:prstDash val="solid"/>
            <a:round/>
            <a:headEnd len="med" w="med" type="none"/>
            <a:tailEnd len="med" w="med" type="none"/>
          </a:ln>
        </p:spPr>
      </p:cxnSp>
      <p:cxnSp>
        <p:nvCxnSpPr>
          <p:cNvPr id="569" name="Google Shape;569;p43"/>
          <p:cNvCxnSpPr>
            <a:stCxn id="565" idx="3"/>
            <a:endCxn id="563" idx="3"/>
          </p:cNvCxnSpPr>
          <p:nvPr/>
        </p:nvCxnSpPr>
        <p:spPr>
          <a:xfrm rot="10800000">
            <a:off x="5391607" y="3467775"/>
            <a:ext cx="1123200" cy="0"/>
          </a:xfrm>
          <a:prstGeom prst="straightConnector1">
            <a:avLst/>
          </a:prstGeom>
          <a:noFill/>
          <a:ln cap="flat" cmpd="sng" w="9525">
            <a:solidFill>
              <a:schemeClr val="accent1"/>
            </a:solidFill>
            <a:prstDash val="solid"/>
            <a:round/>
            <a:headEnd len="med" w="med" type="none"/>
            <a:tailEnd len="med" w="med" type="none"/>
          </a:ln>
        </p:spPr>
      </p:cxnSp>
      <p:cxnSp>
        <p:nvCxnSpPr>
          <p:cNvPr id="570" name="Google Shape;570;p43"/>
          <p:cNvCxnSpPr>
            <a:stCxn id="563" idx="1"/>
            <a:endCxn id="561" idx="1"/>
          </p:cNvCxnSpPr>
          <p:nvPr/>
        </p:nvCxnSpPr>
        <p:spPr>
          <a:xfrm rot="10800000">
            <a:off x="2629207" y="3491775"/>
            <a:ext cx="1123200" cy="0"/>
          </a:xfrm>
          <a:prstGeom prst="straightConnector1">
            <a:avLst/>
          </a:prstGeom>
          <a:noFill/>
          <a:ln cap="flat" cmpd="sng" w="9525">
            <a:solidFill>
              <a:schemeClr val="accent1"/>
            </a:solidFill>
            <a:prstDash val="solid"/>
            <a:round/>
            <a:headEnd len="med" w="med" type="none"/>
            <a:tailEnd len="med" w="med" type="none"/>
          </a:ln>
        </p:spPr>
      </p:cxnSp>
      <p:cxnSp>
        <p:nvCxnSpPr>
          <p:cNvPr id="571" name="Google Shape;571;p43"/>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4"/>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Classifying</a:t>
            </a:r>
            <a:endParaRPr/>
          </a:p>
        </p:txBody>
      </p:sp>
      <p:cxnSp>
        <p:nvCxnSpPr>
          <p:cNvPr id="577" name="Google Shape;577;p44"/>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graphicFrame>
        <p:nvGraphicFramePr>
          <p:cNvPr id="578" name="Google Shape;578;p44"/>
          <p:cNvGraphicFramePr/>
          <p:nvPr/>
        </p:nvGraphicFramePr>
        <p:xfrm>
          <a:off x="952500" y="1564255"/>
          <a:ext cx="3000000" cy="3000000"/>
        </p:xfrm>
        <a:graphic>
          <a:graphicData uri="http://schemas.openxmlformats.org/drawingml/2006/table">
            <a:tbl>
              <a:tblPr>
                <a:noFill/>
                <a:tableStyleId>{C22387AE-F192-4A80-BB07-34641FD321E3}</a:tableStyleId>
              </a:tblPr>
              <a:tblGrid>
                <a:gridCol w="1809750"/>
                <a:gridCol w="1809750"/>
                <a:gridCol w="1809750"/>
                <a:gridCol w="1809750"/>
              </a:tblGrid>
              <a:tr h="541675">
                <a:tc>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Mars</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Venus</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Mercury</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Jupiter</a:t>
                      </a:r>
                      <a:endParaRPr sz="2000">
                        <a:solidFill>
                          <a:schemeClr val="accent1"/>
                        </a:solidFill>
                        <a:latin typeface="Jost SemiBold"/>
                        <a:ea typeface="Jost SemiBold"/>
                        <a:cs typeface="Jost SemiBold"/>
                        <a:sym typeface="Jost SemiBold"/>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r>
              <a:tr h="1286500">
                <a:tc>
                  <a:txBody>
                    <a:bodyPr/>
                    <a:lstStyle/>
                    <a:p>
                      <a:pPr indent="-330200" lvl="0" marL="343759" marR="0" rtl="0" algn="l">
                        <a:lnSpc>
                          <a:spcPct val="100000"/>
                        </a:lnSpc>
                        <a:spcBef>
                          <a:spcPts val="0"/>
                        </a:spcBef>
                        <a:spcAft>
                          <a:spcPts val="0"/>
                        </a:spcAft>
                        <a:buClr>
                          <a:schemeClr val="dk1"/>
                        </a:buClr>
                        <a:buSzPts val="1600"/>
                        <a:buFont typeface="Jost"/>
                        <a:buChar char="●"/>
                      </a:pPr>
                      <a:r>
                        <a:rPr lang="en" sz="1600">
                          <a:solidFill>
                            <a:schemeClr val="accent1"/>
                          </a:solidFill>
                          <a:latin typeface="Jost"/>
                          <a:ea typeface="Jost"/>
                          <a:cs typeface="Jost"/>
                          <a:sym typeface="Jost"/>
                        </a:rPr>
                        <a:t>Small</a:t>
                      </a:r>
                      <a:endParaRPr sz="1600">
                        <a:solidFill>
                          <a:schemeClr val="accent1"/>
                        </a:solidFill>
                        <a:latin typeface="Jost"/>
                        <a:ea typeface="Jost"/>
                        <a:cs typeface="Jost"/>
                        <a:sym typeface="Jost"/>
                      </a:endParaRPr>
                    </a:p>
                    <a:p>
                      <a:pPr indent="-330200" lvl="0" marL="343759" marR="0" rtl="0" algn="l">
                        <a:lnSpc>
                          <a:spcPct val="100000"/>
                        </a:lnSpc>
                        <a:spcBef>
                          <a:spcPts val="0"/>
                        </a:spcBef>
                        <a:spcAft>
                          <a:spcPts val="0"/>
                        </a:spcAft>
                        <a:buClr>
                          <a:schemeClr val="dk1"/>
                        </a:buClr>
                        <a:buSzPts val="1600"/>
                        <a:buFont typeface="Jost"/>
                        <a:buChar char="●"/>
                      </a:pPr>
                      <a:r>
                        <a:rPr lang="en" sz="1600">
                          <a:solidFill>
                            <a:schemeClr val="accent1"/>
                          </a:solidFill>
                          <a:latin typeface="Jost"/>
                          <a:ea typeface="Jost"/>
                          <a:cs typeface="Jost"/>
                          <a:sym typeface="Jost"/>
                        </a:rPr>
                        <a:t>Red</a:t>
                      </a:r>
                      <a:endParaRPr sz="1600">
                        <a:solidFill>
                          <a:schemeClr val="accent1"/>
                        </a:solidFill>
                        <a:latin typeface="Jost"/>
                        <a:ea typeface="Jost"/>
                        <a:cs typeface="Jost"/>
                        <a:sym typeface="Jost"/>
                      </a:endParaRPr>
                    </a:p>
                    <a:p>
                      <a:pPr indent="-330200" lvl="0" marL="343759" marR="0" rtl="0" algn="l">
                        <a:lnSpc>
                          <a:spcPct val="100000"/>
                        </a:lnSpc>
                        <a:spcBef>
                          <a:spcPts val="0"/>
                        </a:spcBef>
                        <a:spcAft>
                          <a:spcPts val="0"/>
                        </a:spcAft>
                        <a:buClr>
                          <a:schemeClr val="dk1"/>
                        </a:buClr>
                        <a:buSzPts val="1600"/>
                        <a:buFont typeface="Jost"/>
                        <a:buChar char="●"/>
                      </a:pPr>
                      <a:r>
                        <a:rPr lang="en" sz="1600">
                          <a:solidFill>
                            <a:schemeClr val="accent1"/>
                          </a:solidFill>
                          <a:latin typeface="Jost"/>
                          <a:ea typeface="Jost"/>
                          <a:cs typeface="Jost"/>
                          <a:sym typeface="Jost"/>
                        </a:rPr>
                        <a:t>Cold</a:t>
                      </a:r>
                      <a:endParaRPr sz="1600">
                        <a:solidFill>
                          <a:schemeClr val="accent1"/>
                        </a:solidFill>
                        <a:latin typeface="Jost"/>
                        <a:ea typeface="Jost"/>
                        <a:cs typeface="Jost"/>
                        <a:sym typeface="Jost"/>
                      </a:endParaRPr>
                    </a:p>
                    <a:p>
                      <a:pPr indent="-330200" lvl="0" marL="343759" marR="0" rtl="0" algn="l">
                        <a:lnSpc>
                          <a:spcPct val="100000"/>
                        </a:lnSpc>
                        <a:spcBef>
                          <a:spcPts val="0"/>
                        </a:spcBef>
                        <a:spcAft>
                          <a:spcPts val="0"/>
                        </a:spcAft>
                        <a:buClr>
                          <a:schemeClr val="dk1"/>
                        </a:buClr>
                        <a:buSzPts val="1600"/>
                        <a:buFont typeface="Jost"/>
                        <a:buChar char="●"/>
                      </a:pPr>
                      <a:r>
                        <a:rPr lang="en" sz="1600">
                          <a:solidFill>
                            <a:schemeClr val="accent1"/>
                          </a:solidFill>
                          <a:latin typeface="Jost"/>
                          <a:ea typeface="Jost"/>
                          <a:cs typeface="Jost"/>
                          <a:sym typeface="Jost"/>
                        </a:rPr>
                        <a:t>Rocky</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330200" lvl="0" marL="343759" rtl="0" algn="l">
                        <a:spcBef>
                          <a:spcPts val="0"/>
                        </a:spcBef>
                        <a:spcAft>
                          <a:spcPts val="0"/>
                        </a:spcAft>
                        <a:buClr>
                          <a:schemeClr val="lt1"/>
                        </a:buClr>
                        <a:buSzPts val="1600"/>
                        <a:buFont typeface="Jost"/>
                        <a:buChar char="●"/>
                      </a:pPr>
                      <a:r>
                        <a:rPr lang="en" sz="1600">
                          <a:solidFill>
                            <a:schemeClr val="accent1"/>
                          </a:solidFill>
                          <a:latin typeface="Jost"/>
                          <a:ea typeface="Jost"/>
                          <a:cs typeface="Jost"/>
                          <a:sym typeface="Jost"/>
                        </a:rPr>
                        <a:t>Small</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1"/>
                        </a:buClr>
                        <a:buSzPts val="1600"/>
                        <a:buFont typeface="Jost"/>
                        <a:buChar char="●"/>
                      </a:pPr>
                      <a:r>
                        <a:rPr lang="en" sz="1600">
                          <a:solidFill>
                            <a:schemeClr val="accent1"/>
                          </a:solidFill>
                          <a:latin typeface="Jost"/>
                          <a:ea typeface="Jost"/>
                          <a:cs typeface="Jost"/>
                          <a:sym typeface="Jost"/>
                        </a:rPr>
                        <a:t>Hot</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1"/>
                        </a:buClr>
                        <a:buSzPts val="1600"/>
                        <a:buFont typeface="Jost"/>
                        <a:buChar char="●"/>
                      </a:pPr>
                      <a:r>
                        <a:rPr lang="en" sz="1600">
                          <a:solidFill>
                            <a:schemeClr val="accent1"/>
                          </a:solidFill>
                          <a:latin typeface="Jost"/>
                          <a:ea typeface="Jost"/>
                          <a:cs typeface="Jost"/>
                          <a:sym typeface="Jost"/>
                        </a:rPr>
                        <a:t>Dry</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1"/>
                        </a:buClr>
                        <a:buSzPts val="1600"/>
                        <a:buFont typeface="Jost"/>
                        <a:buChar char="●"/>
                      </a:pPr>
                      <a:r>
                        <a:rPr lang="en" sz="1600">
                          <a:solidFill>
                            <a:schemeClr val="accent1"/>
                          </a:solidFill>
                          <a:latin typeface="Jost"/>
                          <a:ea typeface="Jost"/>
                          <a:cs typeface="Jost"/>
                          <a:sym typeface="Jost"/>
                        </a:rPr>
                        <a:t>Volcanic</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330200" lvl="0" marL="343759" rtl="0" algn="l">
                        <a:spcBef>
                          <a:spcPts val="0"/>
                        </a:spcBef>
                        <a:spcAft>
                          <a:spcPts val="0"/>
                        </a:spcAft>
                        <a:buClr>
                          <a:schemeClr val="dk2"/>
                        </a:buClr>
                        <a:buSzPts val="1600"/>
                        <a:buFont typeface="Jost"/>
                        <a:buChar char="●"/>
                      </a:pPr>
                      <a:r>
                        <a:rPr lang="en" sz="1600">
                          <a:solidFill>
                            <a:schemeClr val="accent1"/>
                          </a:solidFill>
                          <a:latin typeface="Jost"/>
                          <a:ea typeface="Jost"/>
                          <a:cs typeface="Jost"/>
                          <a:sym typeface="Jost"/>
                        </a:rPr>
                        <a:t>Small</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dk2"/>
                        </a:buClr>
                        <a:buSzPts val="1600"/>
                        <a:buFont typeface="Jost"/>
                        <a:buChar char="●"/>
                      </a:pPr>
                      <a:r>
                        <a:rPr lang="en" sz="1600">
                          <a:solidFill>
                            <a:schemeClr val="accent1"/>
                          </a:solidFill>
                          <a:latin typeface="Jost"/>
                          <a:ea typeface="Jost"/>
                          <a:cs typeface="Jost"/>
                          <a:sym typeface="Jost"/>
                        </a:rPr>
                        <a:t>Hot</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dk2"/>
                        </a:buClr>
                        <a:buSzPts val="1600"/>
                        <a:buFont typeface="Jost"/>
                        <a:buChar char="●"/>
                      </a:pPr>
                      <a:r>
                        <a:rPr lang="en" sz="1600">
                          <a:solidFill>
                            <a:schemeClr val="accent1"/>
                          </a:solidFill>
                          <a:latin typeface="Jost"/>
                          <a:ea typeface="Jost"/>
                          <a:cs typeface="Jost"/>
                          <a:sym typeface="Jost"/>
                        </a:rPr>
                        <a:t>Cratered</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dk2"/>
                        </a:buClr>
                        <a:buSzPts val="1600"/>
                        <a:buFont typeface="Jost"/>
                        <a:buChar char="●"/>
                      </a:pPr>
                      <a:r>
                        <a:rPr lang="en" sz="1600">
                          <a:solidFill>
                            <a:schemeClr val="accent1"/>
                          </a:solidFill>
                          <a:latin typeface="Jost"/>
                          <a:ea typeface="Jost"/>
                          <a:cs typeface="Jost"/>
                          <a:sym typeface="Jost"/>
                        </a:rPr>
                        <a:t>Rocky</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330200" lvl="0" marL="343759" rtl="0" algn="l">
                        <a:spcBef>
                          <a:spcPts val="0"/>
                        </a:spcBef>
                        <a:spcAft>
                          <a:spcPts val="0"/>
                        </a:spcAft>
                        <a:buClr>
                          <a:schemeClr val="lt2"/>
                        </a:buClr>
                        <a:buSzPts val="1600"/>
                        <a:buFont typeface="Jost"/>
                        <a:buChar char="●"/>
                      </a:pPr>
                      <a:r>
                        <a:rPr lang="en" sz="1600">
                          <a:solidFill>
                            <a:schemeClr val="accent1"/>
                          </a:solidFill>
                          <a:latin typeface="Jost"/>
                          <a:ea typeface="Jost"/>
                          <a:cs typeface="Jost"/>
                          <a:sym typeface="Jost"/>
                        </a:rPr>
                        <a:t>Large</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2"/>
                        </a:buClr>
                        <a:buSzPts val="1600"/>
                        <a:buFont typeface="Jost"/>
                        <a:buChar char="●"/>
                      </a:pPr>
                      <a:r>
                        <a:rPr lang="en" sz="1600">
                          <a:solidFill>
                            <a:schemeClr val="accent1"/>
                          </a:solidFill>
                          <a:latin typeface="Jost"/>
                          <a:ea typeface="Jost"/>
                          <a:cs typeface="Jost"/>
                          <a:sym typeface="Jost"/>
                        </a:rPr>
                        <a:t>Gassy</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2"/>
                        </a:buClr>
                        <a:buSzPts val="1600"/>
                        <a:buFont typeface="Jost"/>
                        <a:buChar char="●"/>
                      </a:pPr>
                      <a:r>
                        <a:rPr lang="en" sz="1600">
                          <a:solidFill>
                            <a:schemeClr val="accent1"/>
                          </a:solidFill>
                          <a:latin typeface="Jost"/>
                          <a:ea typeface="Jost"/>
                          <a:cs typeface="Jost"/>
                          <a:sym typeface="Jost"/>
                        </a:rPr>
                        <a:t>Cold</a:t>
                      </a:r>
                      <a:endParaRPr sz="1600">
                        <a:solidFill>
                          <a:schemeClr val="accent1"/>
                        </a:solidFill>
                        <a:latin typeface="Jost"/>
                        <a:ea typeface="Jost"/>
                        <a:cs typeface="Jost"/>
                        <a:sym typeface="Jost"/>
                      </a:endParaRPr>
                    </a:p>
                    <a:p>
                      <a:pPr indent="-330200" lvl="0" marL="343759" rtl="0" algn="l">
                        <a:spcBef>
                          <a:spcPts val="0"/>
                        </a:spcBef>
                        <a:spcAft>
                          <a:spcPts val="0"/>
                        </a:spcAft>
                        <a:buClr>
                          <a:schemeClr val="lt2"/>
                        </a:buClr>
                        <a:buSzPts val="1600"/>
                        <a:buFont typeface="Jost"/>
                        <a:buChar char="●"/>
                      </a:pPr>
                      <a:r>
                        <a:rPr lang="en" sz="1600">
                          <a:solidFill>
                            <a:schemeClr val="accent1"/>
                          </a:solidFill>
                          <a:latin typeface="Jost"/>
                          <a:ea typeface="Jost"/>
                          <a:cs typeface="Jost"/>
                          <a:sym typeface="Jost"/>
                        </a:rPr>
                        <a:t>Stripped</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27100">
                <a:tc>
                  <a:txBody>
                    <a:bodyPr/>
                    <a:lstStyle/>
                    <a:p>
                      <a:pPr indent="0" lvl="0" marL="0" marR="0" rtl="0" algn="l">
                        <a:lnSpc>
                          <a:spcPct val="100000"/>
                        </a:lnSpc>
                        <a:spcBef>
                          <a:spcPts val="0"/>
                        </a:spcBef>
                        <a:spcAft>
                          <a:spcPts val="0"/>
                        </a:spcAft>
                        <a:buNone/>
                      </a:pPr>
                      <a:r>
                        <a:rPr lang="en" sz="1600">
                          <a:solidFill>
                            <a:schemeClr val="accent1"/>
                          </a:solidFill>
                          <a:latin typeface="Jost"/>
                          <a:ea typeface="Jost"/>
                          <a:cs typeface="Jost"/>
                          <a:sym typeface="Jost"/>
                        </a:rPr>
                        <a:t>Despite being red, Mars is actually a cold place</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600">
                          <a:solidFill>
                            <a:schemeClr val="accent1"/>
                          </a:solidFill>
                          <a:latin typeface="Jost"/>
                          <a:ea typeface="Jost"/>
                          <a:cs typeface="Jost"/>
                          <a:sym typeface="Jost"/>
                        </a:rPr>
                        <a:t>Venus is the second planet from the Sun</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600">
                          <a:solidFill>
                            <a:schemeClr val="accent1"/>
                          </a:solidFill>
                          <a:latin typeface="Jost"/>
                          <a:ea typeface="Jost"/>
                          <a:cs typeface="Jost"/>
                          <a:sym typeface="Jost"/>
                        </a:rPr>
                        <a:t>Mercury is the closest planet to the Sun</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600">
                          <a:solidFill>
                            <a:schemeClr val="accent1"/>
                          </a:solidFill>
                          <a:latin typeface="Jost"/>
                          <a:ea typeface="Jost"/>
                          <a:cs typeface="Jost"/>
                          <a:sym typeface="Jost"/>
                        </a:rPr>
                        <a:t>Jupiter is a gas giant and the biggest planet</a:t>
                      </a:r>
                      <a:endParaRPr sz="1600">
                        <a:solidFill>
                          <a:schemeClr val="accent1"/>
                        </a:solidFill>
                        <a:latin typeface="Jost"/>
                        <a:ea typeface="Jost"/>
                        <a:cs typeface="Jost"/>
                        <a:sym typeface="Jos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579" name="Google Shape;579;p44"/>
          <p:cNvSpPr txBox="1"/>
          <p:nvPr/>
        </p:nvSpPr>
        <p:spPr>
          <a:xfrm flipH="1" rot="-457629">
            <a:off x="-180759" y="492489"/>
            <a:ext cx="1991318" cy="438321"/>
          </a:xfrm>
          <a:prstGeom prst="rect">
            <a:avLst/>
          </a:prstGeom>
          <a:solidFill>
            <a:schemeClr val="dk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Computing</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45"/>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Cause and effect</a:t>
            </a:r>
            <a:endParaRPr/>
          </a:p>
        </p:txBody>
      </p:sp>
      <p:cxnSp>
        <p:nvCxnSpPr>
          <p:cNvPr id="585" name="Google Shape;585;p45"/>
          <p:cNvCxnSpPr>
            <a:stCxn id="586" idx="6"/>
            <a:endCxn id="587" idx="2"/>
          </p:cNvCxnSpPr>
          <p:nvPr/>
        </p:nvCxnSpPr>
        <p:spPr>
          <a:xfrm>
            <a:off x="803575" y="2730025"/>
            <a:ext cx="2612400" cy="0"/>
          </a:xfrm>
          <a:prstGeom prst="straightConnector1">
            <a:avLst/>
          </a:prstGeom>
          <a:noFill/>
          <a:ln cap="flat" cmpd="sng" w="9525">
            <a:solidFill>
              <a:schemeClr val="accent1"/>
            </a:solidFill>
            <a:prstDash val="solid"/>
            <a:round/>
            <a:headEnd len="med" w="med" type="none"/>
            <a:tailEnd len="med" w="med" type="none"/>
          </a:ln>
        </p:spPr>
      </p:cxnSp>
      <p:sp>
        <p:nvSpPr>
          <p:cNvPr id="588" name="Google Shape;588;p45"/>
          <p:cNvSpPr txBox="1"/>
          <p:nvPr/>
        </p:nvSpPr>
        <p:spPr>
          <a:xfrm>
            <a:off x="894350" y="1615620"/>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Mercury i</a:t>
            </a:r>
            <a:r>
              <a:rPr lang="en" sz="1600">
                <a:solidFill>
                  <a:schemeClr val="accent1"/>
                </a:solidFill>
                <a:latin typeface="Jost"/>
                <a:ea typeface="Jost"/>
                <a:cs typeface="Jost"/>
                <a:sym typeface="Jost"/>
              </a:rPr>
              <a:t>s the closest planet to the Sun</a:t>
            </a:r>
            <a:endParaRPr sz="1600">
              <a:solidFill>
                <a:schemeClr val="accent1"/>
              </a:solidFill>
              <a:latin typeface="Jost"/>
              <a:ea typeface="Jost"/>
              <a:cs typeface="Jost"/>
              <a:sym typeface="Jost"/>
            </a:endParaRPr>
          </a:p>
        </p:txBody>
      </p:sp>
      <p:sp>
        <p:nvSpPr>
          <p:cNvPr id="589" name="Google Shape;589;p45"/>
          <p:cNvSpPr txBox="1"/>
          <p:nvPr/>
        </p:nvSpPr>
        <p:spPr>
          <a:xfrm>
            <a:off x="894350" y="2187771"/>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Mercury</a:t>
            </a:r>
            <a:endParaRPr sz="2000">
              <a:solidFill>
                <a:schemeClr val="accent1"/>
              </a:solidFill>
              <a:latin typeface="Jost SemiBold"/>
              <a:ea typeface="Jost SemiBold"/>
              <a:cs typeface="Jost SemiBold"/>
              <a:sym typeface="Jost SemiBold"/>
            </a:endParaRPr>
          </a:p>
        </p:txBody>
      </p:sp>
      <p:sp>
        <p:nvSpPr>
          <p:cNvPr id="590" name="Google Shape;590;p45"/>
          <p:cNvSpPr txBox="1"/>
          <p:nvPr/>
        </p:nvSpPr>
        <p:spPr>
          <a:xfrm>
            <a:off x="894350" y="3280275"/>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Jupiter is a gas giant and the biggest planet</a:t>
            </a:r>
            <a:endParaRPr sz="1600">
              <a:solidFill>
                <a:schemeClr val="accent1"/>
              </a:solidFill>
              <a:latin typeface="Jost"/>
              <a:ea typeface="Jost"/>
              <a:cs typeface="Jost"/>
              <a:sym typeface="Jost"/>
            </a:endParaRPr>
          </a:p>
        </p:txBody>
      </p:sp>
      <p:sp>
        <p:nvSpPr>
          <p:cNvPr id="591" name="Google Shape;591;p45"/>
          <p:cNvSpPr txBox="1"/>
          <p:nvPr/>
        </p:nvSpPr>
        <p:spPr>
          <a:xfrm>
            <a:off x="894350" y="2903575"/>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Jupiter</a:t>
            </a:r>
            <a:endParaRPr sz="2000">
              <a:solidFill>
                <a:schemeClr val="accent1"/>
              </a:solidFill>
              <a:latin typeface="Jost SemiBold"/>
              <a:ea typeface="Jost SemiBold"/>
              <a:cs typeface="Jost SemiBold"/>
              <a:sym typeface="Jost SemiBold"/>
            </a:endParaRPr>
          </a:p>
        </p:txBody>
      </p:sp>
      <p:sp>
        <p:nvSpPr>
          <p:cNvPr id="586" name="Google Shape;586;p45"/>
          <p:cNvSpPr/>
          <p:nvPr/>
        </p:nvSpPr>
        <p:spPr>
          <a:xfrm>
            <a:off x="714175" y="2685325"/>
            <a:ext cx="89400" cy="89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 name="Google Shape;592;p45"/>
          <p:cNvCxnSpPr/>
          <p:nvPr/>
        </p:nvCxnSpPr>
        <p:spPr>
          <a:xfrm>
            <a:off x="758875" y="1671750"/>
            <a:ext cx="0" cy="1013700"/>
          </a:xfrm>
          <a:prstGeom prst="straightConnector1">
            <a:avLst/>
          </a:prstGeom>
          <a:noFill/>
          <a:ln cap="flat" cmpd="sng" w="9525">
            <a:solidFill>
              <a:schemeClr val="accent1"/>
            </a:solidFill>
            <a:prstDash val="dot"/>
            <a:round/>
            <a:headEnd len="med" w="med" type="none"/>
            <a:tailEnd len="med" w="med" type="none"/>
          </a:ln>
        </p:spPr>
      </p:cxnSp>
      <p:cxnSp>
        <p:nvCxnSpPr>
          <p:cNvPr id="593" name="Google Shape;593;p45"/>
          <p:cNvCxnSpPr/>
          <p:nvPr/>
        </p:nvCxnSpPr>
        <p:spPr>
          <a:xfrm>
            <a:off x="758875" y="2774725"/>
            <a:ext cx="0" cy="1013700"/>
          </a:xfrm>
          <a:prstGeom prst="straightConnector1">
            <a:avLst/>
          </a:prstGeom>
          <a:noFill/>
          <a:ln cap="flat" cmpd="sng" w="9525">
            <a:solidFill>
              <a:schemeClr val="accent1"/>
            </a:solidFill>
            <a:prstDash val="dot"/>
            <a:round/>
            <a:headEnd len="med" w="med" type="none"/>
            <a:tailEnd len="med" w="med" type="none"/>
          </a:ln>
        </p:spPr>
      </p:cxnSp>
      <p:sp>
        <p:nvSpPr>
          <p:cNvPr id="594" name="Google Shape;594;p45"/>
          <p:cNvSpPr txBox="1"/>
          <p:nvPr/>
        </p:nvSpPr>
        <p:spPr>
          <a:xfrm>
            <a:off x="3594365" y="1615620"/>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Earth is the third planet from the Sun</a:t>
            </a:r>
            <a:endParaRPr sz="1600">
              <a:solidFill>
                <a:schemeClr val="accent1"/>
              </a:solidFill>
              <a:latin typeface="Jost"/>
              <a:ea typeface="Jost"/>
              <a:cs typeface="Jost"/>
              <a:sym typeface="Jost"/>
            </a:endParaRPr>
          </a:p>
        </p:txBody>
      </p:sp>
      <p:sp>
        <p:nvSpPr>
          <p:cNvPr id="595" name="Google Shape;595;p45"/>
          <p:cNvSpPr txBox="1"/>
          <p:nvPr/>
        </p:nvSpPr>
        <p:spPr>
          <a:xfrm>
            <a:off x="3594363" y="2187771"/>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Earth</a:t>
            </a:r>
            <a:endParaRPr sz="2000">
              <a:solidFill>
                <a:schemeClr val="accent1"/>
              </a:solidFill>
              <a:latin typeface="Jost SemiBold"/>
              <a:ea typeface="Jost SemiBold"/>
              <a:cs typeface="Jost SemiBold"/>
              <a:sym typeface="Jost SemiBold"/>
            </a:endParaRPr>
          </a:p>
        </p:txBody>
      </p:sp>
      <p:sp>
        <p:nvSpPr>
          <p:cNvPr id="596" name="Google Shape;596;p45"/>
          <p:cNvSpPr txBox="1"/>
          <p:nvPr/>
        </p:nvSpPr>
        <p:spPr>
          <a:xfrm>
            <a:off x="3594365" y="3280275"/>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Saturn is a gas giant and has several rings</a:t>
            </a:r>
            <a:endParaRPr sz="1600">
              <a:solidFill>
                <a:schemeClr val="accent1"/>
              </a:solidFill>
              <a:latin typeface="Jost"/>
              <a:ea typeface="Jost"/>
              <a:cs typeface="Jost"/>
              <a:sym typeface="Jost"/>
            </a:endParaRPr>
          </a:p>
        </p:txBody>
      </p:sp>
      <p:sp>
        <p:nvSpPr>
          <p:cNvPr id="597" name="Google Shape;597;p45"/>
          <p:cNvSpPr txBox="1"/>
          <p:nvPr/>
        </p:nvSpPr>
        <p:spPr>
          <a:xfrm>
            <a:off x="3594363" y="2903575"/>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Saturn</a:t>
            </a:r>
            <a:endParaRPr sz="2000">
              <a:solidFill>
                <a:schemeClr val="accent1"/>
              </a:solidFill>
              <a:latin typeface="Jost SemiBold"/>
              <a:ea typeface="Jost SemiBold"/>
              <a:cs typeface="Jost SemiBold"/>
              <a:sym typeface="Jost SemiBold"/>
            </a:endParaRPr>
          </a:p>
        </p:txBody>
      </p:sp>
      <p:sp>
        <p:nvSpPr>
          <p:cNvPr id="587" name="Google Shape;587;p45"/>
          <p:cNvSpPr/>
          <p:nvPr/>
        </p:nvSpPr>
        <p:spPr>
          <a:xfrm>
            <a:off x="3415891" y="2685325"/>
            <a:ext cx="89400" cy="89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 name="Google Shape;598;p45"/>
          <p:cNvCxnSpPr/>
          <p:nvPr/>
        </p:nvCxnSpPr>
        <p:spPr>
          <a:xfrm>
            <a:off x="3460589" y="1671750"/>
            <a:ext cx="0" cy="1013700"/>
          </a:xfrm>
          <a:prstGeom prst="straightConnector1">
            <a:avLst/>
          </a:prstGeom>
          <a:noFill/>
          <a:ln cap="flat" cmpd="sng" w="9525">
            <a:solidFill>
              <a:schemeClr val="accent1"/>
            </a:solidFill>
            <a:prstDash val="dot"/>
            <a:round/>
            <a:headEnd len="med" w="med" type="none"/>
            <a:tailEnd len="med" w="med" type="none"/>
          </a:ln>
        </p:spPr>
      </p:cxnSp>
      <p:cxnSp>
        <p:nvCxnSpPr>
          <p:cNvPr id="599" name="Google Shape;599;p45"/>
          <p:cNvCxnSpPr/>
          <p:nvPr/>
        </p:nvCxnSpPr>
        <p:spPr>
          <a:xfrm>
            <a:off x="3460589" y="2774725"/>
            <a:ext cx="0" cy="1013700"/>
          </a:xfrm>
          <a:prstGeom prst="straightConnector1">
            <a:avLst/>
          </a:prstGeom>
          <a:noFill/>
          <a:ln cap="flat" cmpd="sng" w="9525">
            <a:solidFill>
              <a:schemeClr val="accent1"/>
            </a:solidFill>
            <a:prstDash val="dot"/>
            <a:round/>
            <a:headEnd len="med" w="med" type="none"/>
            <a:tailEnd len="med" w="med" type="none"/>
          </a:ln>
        </p:spPr>
      </p:cxnSp>
      <p:sp>
        <p:nvSpPr>
          <p:cNvPr id="600" name="Google Shape;600;p45"/>
          <p:cNvSpPr txBox="1"/>
          <p:nvPr/>
        </p:nvSpPr>
        <p:spPr>
          <a:xfrm>
            <a:off x="6296574" y="1615620"/>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Despite being red, Mars is a cold place</a:t>
            </a:r>
            <a:endParaRPr sz="1600">
              <a:solidFill>
                <a:schemeClr val="accent1"/>
              </a:solidFill>
              <a:latin typeface="Jost"/>
              <a:ea typeface="Jost"/>
              <a:cs typeface="Jost"/>
              <a:sym typeface="Jost"/>
            </a:endParaRPr>
          </a:p>
        </p:txBody>
      </p:sp>
      <p:sp>
        <p:nvSpPr>
          <p:cNvPr id="601" name="Google Shape;601;p45"/>
          <p:cNvSpPr txBox="1"/>
          <p:nvPr/>
        </p:nvSpPr>
        <p:spPr>
          <a:xfrm>
            <a:off x="6296571" y="2187771"/>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Mars</a:t>
            </a:r>
            <a:endParaRPr sz="2000">
              <a:solidFill>
                <a:schemeClr val="accent1"/>
              </a:solidFill>
              <a:latin typeface="Jost SemiBold"/>
              <a:ea typeface="Jost SemiBold"/>
              <a:cs typeface="Jost SemiBold"/>
              <a:sym typeface="Jost SemiBold"/>
            </a:endParaRPr>
          </a:p>
        </p:txBody>
      </p:sp>
      <p:sp>
        <p:nvSpPr>
          <p:cNvPr id="602" name="Google Shape;602;p45"/>
          <p:cNvSpPr txBox="1"/>
          <p:nvPr/>
        </p:nvSpPr>
        <p:spPr>
          <a:xfrm>
            <a:off x="6296574" y="3280275"/>
            <a:ext cx="2133300" cy="51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Neptune is the farthest planet from the Sun</a:t>
            </a:r>
            <a:endParaRPr sz="1600">
              <a:solidFill>
                <a:schemeClr val="accent1"/>
              </a:solidFill>
              <a:latin typeface="Jost"/>
              <a:ea typeface="Jost"/>
              <a:cs typeface="Jost"/>
              <a:sym typeface="Jost"/>
            </a:endParaRPr>
          </a:p>
        </p:txBody>
      </p:sp>
      <p:sp>
        <p:nvSpPr>
          <p:cNvPr id="603" name="Google Shape;603;p45"/>
          <p:cNvSpPr txBox="1"/>
          <p:nvPr/>
        </p:nvSpPr>
        <p:spPr>
          <a:xfrm>
            <a:off x="6296571" y="2903575"/>
            <a:ext cx="21333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Neptune</a:t>
            </a:r>
            <a:endParaRPr sz="2000">
              <a:solidFill>
                <a:schemeClr val="accent1"/>
              </a:solidFill>
              <a:latin typeface="Jost SemiBold"/>
              <a:ea typeface="Jost SemiBold"/>
              <a:cs typeface="Jost SemiBold"/>
              <a:sym typeface="Jost SemiBold"/>
            </a:endParaRPr>
          </a:p>
        </p:txBody>
      </p:sp>
      <p:sp>
        <p:nvSpPr>
          <p:cNvPr id="604" name="Google Shape;604;p45"/>
          <p:cNvSpPr/>
          <p:nvPr/>
        </p:nvSpPr>
        <p:spPr>
          <a:xfrm>
            <a:off x="6115904" y="2685325"/>
            <a:ext cx="89400" cy="89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 name="Google Shape;605;p45"/>
          <p:cNvCxnSpPr/>
          <p:nvPr/>
        </p:nvCxnSpPr>
        <p:spPr>
          <a:xfrm>
            <a:off x="6160600" y="1671750"/>
            <a:ext cx="0" cy="1013700"/>
          </a:xfrm>
          <a:prstGeom prst="straightConnector1">
            <a:avLst/>
          </a:prstGeom>
          <a:noFill/>
          <a:ln cap="flat" cmpd="sng" w="9525">
            <a:solidFill>
              <a:schemeClr val="accent1"/>
            </a:solidFill>
            <a:prstDash val="dot"/>
            <a:round/>
            <a:headEnd len="med" w="med" type="none"/>
            <a:tailEnd len="med" w="med" type="none"/>
          </a:ln>
        </p:spPr>
      </p:cxnSp>
      <p:cxnSp>
        <p:nvCxnSpPr>
          <p:cNvPr id="606" name="Google Shape;606;p45"/>
          <p:cNvCxnSpPr/>
          <p:nvPr/>
        </p:nvCxnSpPr>
        <p:spPr>
          <a:xfrm>
            <a:off x="6160600" y="2774725"/>
            <a:ext cx="0" cy="1013700"/>
          </a:xfrm>
          <a:prstGeom prst="straightConnector1">
            <a:avLst/>
          </a:prstGeom>
          <a:noFill/>
          <a:ln cap="flat" cmpd="sng" w="9525">
            <a:solidFill>
              <a:schemeClr val="accent1"/>
            </a:solidFill>
            <a:prstDash val="dot"/>
            <a:round/>
            <a:headEnd len="med" w="med" type="none"/>
            <a:tailEnd len="med" w="med" type="none"/>
          </a:ln>
        </p:spPr>
      </p:cxnSp>
      <p:sp>
        <p:nvSpPr>
          <p:cNvPr id="607" name="Google Shape;607;p45"/>
          <p:cNvSpPr/>
          <p:nvPr/>
        </p:nvSpPr>
        <p:spPr>
          <a:xfrm>
            <a:off x="8429875" y="2685325"/>
            <a:ext cx="89400" cy="89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45"/>
          <p:cNvGrpSpPr/>
          <p:nvPr/>
        </p:nvGrpSpPr>
        <p:grpSpPr>
          <a:xfrm rot="728014">
            <a:off x="-42125" y="3985701"/>
            <a:ext cx="1149947" cy="1149947"/>
            <a:chOff x="3141455" y="3990365"/>
            <a:chExt cx="1149900" cy="1149900"/>
          </a:xfrm>
        </p:grpSpPr>
        <p:sp>
          <p:nvSpPr>
            <p:cNvPr id="609" name="Google Shape;609;p45"/>
            <p:cNvSpPr/>
            <p:nvPr/>
          </p:nvSpPr>
          <p:spPr>
            <a:xfrm>
              <a:off x="3141455" y="3990365"/>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rot="500">
              <a:off x="3423845" y="4280138"/>
              <a:ext cx="615921" cy="616629"/>
            </a:xfrm>
            <a:custGeom>
              <a:rect b="b" l="l" r="r" t="t"/>
              <a:pathLst>
                <a:path extrusionOk="0" h="17937" w="17919">
                  <a:moveTo>
                    <a:pt x="10577" y="1749"/>
                  </a:moveTo>
                  <a:lnTo>
                    <a:pt x="10577" y="2798"/>
                  </a:lnTo>
                  <a:lnTo>
                    <a:pt x="9528" y="2798"/>
                  </a:lnTo>
                  <a:lnTo>
                    <a:pt x="9528" y="1749"/>
                  </a:lnTo>
                  <a:close/>
                  <a:moveTo>
                    <a:pt x="14073" y="1049"/>
                  </a:moveTo>
                  <a:lnTo>
                    <a:pt x="14073" y="2798"/>
                  </a:lnTo>
                  <a:lnTo>
                    <a:pt x="11625" y="2798"/>
                  </a:lnTo>
                  <a:lnTo>
                    <a:pt x="11625" y="1049"/>
                  </a:lnTo>
                  <a:close/>
                  <a:moveTo>
                    <a:pt x="16171" y="1749"/>
                  </a:moveTo>
                  <a:lnTo>
                    <a:pt x="16171" y="2798"/>
                  </a:lnTo>
                  <a:lnTo>
                    <a:pt x="15122" y="2798"/>
                  </a:lnTo>
                  <a:lnTo>
                    <a:pt x="15122" y="1749"/>
                  </a:lnTo>
                  <a:close/>
                  <a:moveTo>
                    <a:pt x="3724" y="3881"/>
                  </a:moveTo>
                  <a:cubicBezTo>
                    <a:pt x="4178" y="3881"/>
                    <a:pt x="4406" y="4458"/>
                    <a:pt x="4091" y="4790"/>
                  </a:cubicBezTo>
                  <a:cubicBezTo>
                    <a:pt x="3985" y="4890"/>
                    <a:pt x="3855" y="4936"/>
                    <a:pt x="3726" y="4936"/>
                  </a:cubicBezTo>
                  <a:cubicBezTo>
                    <a:pt x="3450" y="4936"/>
                    <a:pt x="3182" y="4728"/>
                    <a:pt x="3182" y="4406"/>
                  </a:cubicBezTo>
                  <a:cubicBezTo>
                    <a:pt x="3182" y="4126"/>
                    <a:pt x="3427" y="3881"/>
                    <a:pt x="3724" y="3881"/>
                  </a:cubicBezTo>
                  <a:close/>
                  <a:moveTo>
                    <a:pt x="14772" y="5962"/>
                  </a:moveTo>
                  <a:lnTo>
                    <a:pt x="14772" y="7011"/>
                  </a:lnTo>
                  <a:lnTo>
                    <a:pt x="10926" y="7011"/>
                  </a:lnTo>
                  <a:lnTo>
                    <a:pt x="10926" y="5962"/>
                  </a:lnTo>
                  <a:close/>
                  <a:moveTo>
                    <a:pt x="16870" y="3846"/>
                  </a:moveTo>
                  <a:lnTo>
                    <a:pt x="16870" y="7011"/>
                  </a:lnTo>
                  <a:lnTo>
                    <a:pt x="15821" y="7011"/>
                  </a:lnTo>
                  <a:lnTo>
                    <a:pt x="15821" y="5437"/>
                  </a:lnTo>
                  <a:cubicBezTo>
                    <a:pt x="15821" y="5140"/>
                    <a:pt x="15594" y="4913"/>
                    <a:pt x="15297" y="4913"/>
                  </a:cubicBezTo>
                  <a:lnTo>
                    <a:pt x="10402" y="4913"/>
                  </a:lnTo>
                  <a:cubicBezTo>
                    <a:pt x="10105" y="4913"/>
                    <a:pt x="9877" y="5140"/>
                    <a:pt x="9877" y="5437"/>
                  </a:cubicBezTo>
                  <a:lnTo>
                    <a:pt x="9877" y="7011"/>
                  </a:lnTo>
                  <a:lnTo>
                    <a:pt x="8828" y="7011"/>
                  </a:lnTo>
                  <a:lnTo>
                    <a:pt x="8828" y="3846"/>
                  </a:lnTo>
                  <a:close/>
                  <a:moveTo>
                    <a:pt x="7780" y="4930"/>
                  </a:moveTo>
                  <a:lnTo>
                    <a:pt x="7780" y="7517"/>
                  </a:lnTo>
                  <a:cubicBezTo>
                    <a:pt x="7780" y="7815"/>
                    <a:pt x="8007" y="8042"/>
                    <a:pt x="8304" y="8042"/>
                  </a:cubicBezTo>
                  <a:lnTo>
                    <a:pt x="12290" y="8042"/>
                  </a:lnTo>
                  <a:lnTo>
                    <a:pt x="12290" y="10979"/>
                  </a:lnTo>
                  <a:cubicBezTo>
                    <a:pt x="11835" y="11154"/>
                    <a:pt x="11486" y="11503"/>
                    <a:pt x="11328" y="11940"/>
                  </a:cubicBezTo>
                  <a:lnTo>
                    <a:pt x="8042" y="11940"/>
                  </a:lnTo>
                  <a:lnTo>
                    <a:pt x="8042" y="9703"/>
                  </a:lnTo>
                  <a:cubicBezTo>
                    <a:pt x="8042" y="9416"/>
                    <a:pt x="7830" y="9177"/>
                    <a:pt x="7547" y="9177"/>
                  </a:cubicBezTo>
                  <a:cubicBezTo>
                    <a:pt x="7537" y="9177"/>
                    <a:pt x="7527" y="9178"/>
                    <a:pt x="7517" y="9178"/>
                  </a:cubicBezTo>
                  <a:lnTo>
                    <a:pt x="4248" y="9178"/>
                  </a:lnTo>
                  <a:lnTo>
                    <a:pt x="4248" y="5892"/>
                  </a:lnTo>
                  <a:cubicBezTo>
                    <a:pt x="4685" y="5734"/>
                    <a:pt x="5035" y="5385"/>
                    <a:pt x="5210" y="4930"/>
                  </a:cubicBezTo>
                  <a:close/>
                  <a:moveTo>
                    <a:pt x="6993" y="10227"/>
                  </a:moveTo>
                  <a:lnTo>
                    <a:pt x="6993" y="12674"/>
                  </a:lnTo>
                  <a:lnTo>
                    <a:pt x="1049" y="12674"/>
                  </a:lnTo>
                  <a:lnTo>
                    <a:pt x="1049" y="10227"/>
                  </a:lnTo>
                  <a:close/>
                  <a:moveTo>
                    <a:pt x="12805" y="11940"/>
                  </a:moveTo>
                  <a:cubicBezTo>
                    <a:pt x="13077" y="11940"/>
                    <a:pt x="13339" y="12147"/>
                    <a:pt x="13339" y="12465"/>
                  </a:cubicBezTo>
                  <a:cubicBezTo>
                    <a:pt x="13339" y="12762"/>
                    <a:pt x="13094" y="12989"/>
                    <a:pt x="12814" y="12989"/>
                  </a:cubicBezTo>
                  <a:cubicBezTo>
                    <a:pt x="12342" y="12989"/>
                    <a:pt x="12097" y="12430"/>
                    <a:pt x="12430" y="12098"/>
                  </a:cubicBezTo>
                  <a:cubicBezTo>
                    <a:pt x="12538" y="11989"/>
                    <a:pt x="12673" y="11940"/>
                    <a:pt x="12805" y="11940"/>
                  </a:cubicBezTo>
                  <a:close/>
                  <a:moveTo>
                    <a:pt x="6993" y="13723"/>
                  </a:moveTo>
                  <a:lnTo>
                    <a:pt x="6993" y="14772"/>
                  </a:lnTo>
                  <a:lnTo>
                    <a:pt x="1049" y="14772"/>
                  </a:lnTo>
                  <a:lnTo>
                    <a:pt x="1049" y="13723"/>
                  </a:lnTo>
                  <a:close/>
                  <a:moveTo>
                    <a:pt x="4633" y="15839"/>
                  </a:moveTo>
                  <a:lnTo>
                    <a:pt x="4808" y="16887"/>
                  </a:lnTo>
                  <a:lnTo>
                    <a:pt x="3252" y="16887"/>
                  </a:lnTo>
                  <a:lnTo>
                    <a:pt x="3427" y="15839"/>
                  </a:lnTo>
                  <a:close/>
                  <a:moveTo>
                    <a:pt x="11101" y="1"/>
                  </a:moveTo>
                  <a:cubicBezTo>
                    <a:pt x="10804" y="1"/>
                    <a:pt x="10577" y="228"/>
                    <a:pt x="10577" y="525"/>
                  </a:cubicBezTo>
                  <a:lnTo>
                    <a:pt x="10577" y="700"/>
                  </a:lnTo>
                  <a:lnTo>
                    <a:pt x="9003" y="700"/>
                  </a:lnTo>
                  <a:cubicBezTo>
                    <a:pt x="8706" y="700"/>
                    <a:pt x="8479" y="927"/>
                    <a:pt x="8479" y="1224"/>
                  </a:cubicBezTo>
                  <a:lnTo>
                    <a:pt x="8479" y="2798"/>
                  </a:lnTo>
                  <a:lnTo>
                    <a:pt x="8304" y="2798"/>
                  </a:lnTo>
                  <a:cubicBezTo>
                    <a:pt x="8007" y="2798"/>
                    <a:pt x="7780" y="3042"/>
                    <a:pt x="7780" y="3322"/>
                  </a:cubicBezTo>
                  <a:lnTo>
                    <a:pt x="7780" y="3881"/>
                  </a:lnTo>
                  <a:lnTo>
                    <a:pt x="5192" y="3881"/>
                  </a:lnTo>
                  <a:cubicBezTo>
                    <a:pt x="4954" y="3211"/>
                    <a:pt x="4329" y="2828"/>
                    <a:pt x="3691" y="2828"/>
                  </a:cubicBezTo>
                  <a:cubicBezTo>
                    <a:pt x="3298" y="2828"/>
                    <a:pt x="2901" y="2974"/>
                    <a:pt x="2588" y="3287"/>
                  </a:cubicBezTo>
                  <a:cubicBezTo>
                    <a:pt x="1766" y="4109"/>
                    <a:pt x="2098" y="5507"/>
                    <a:pt x="3182" y="5892"/>
                  </a:cubicBezTo>
                  <a:lnTo>
                    <a:pt x="3182" y="9178"/>
                  </a:lnTo>
                  <a:lnTo>
                    <a:pt x="525" y="9178"/>
                  </a:lnTo>
                  <a:cubicBezTo>
                    <a:pt x="228" y="9178"/>
                    <a:pt x="0" y="9405"/>
                    <a:pt x="0" y="9703"/>
                  </a:cubicBezTo>
                  <a:lnTo>
                    <a:pt x="0" y="15297"/>
                  </a:lnTo>
                  <a:cubicBezTo>
                    <a:pt x="0" y="15594"/>
                    <a:pt x="228" y="15821"/>
                    <a:pt x="525" y="15821"/>
                  </a:cubicBezTo>
                  <a:lnTo>
                    <a:pt x="2360" y="15821"/>
                  </a:lnTo>
                  <a:lnTo>
                    <a:pt x="2186" y="16887"/>
                  </a:lnTo>
                  <a:lnTo>
                    <a:pt x="1923" y="16887"/>
                  </a:lnTo>
                  <a:cubicBezTo>
                    <a:pt x="1277" y="16922"/>
                    <a:pt x="1277" y="17884"/>
                    <a:pt x="1923" y="17936"/>
                  </a:cubicBezTo>
                  <a:lnTo>
                    <a:pt x="6119" y="17936"/>
                  </a:lnTo>
                  <a:cubicBezTo>
                    <a:pt x="6783" y="17884"/>
                    <a:pt x="6783" y="16922"/>
                    <a:pt x="6119" y="16887"/>
                  </a:cubicBezTo>
                  <a:lnTo>
                    <a:pt x="5857" y="16887"/>
                  </a:lnTo>
                  <a:lnTo>
                    <a:pt x="5682" y="15839"/>
                  </a:lnTo>
                  <a:lnTo>
                    <a:pt x="7517" y="15839"/>
                  </a:lnTo>
                  <a:cubicBezTo>
                    <a:pt x="7815" y="15839"/>
                    <a:pt x="8042" y="15594"/>
                    <a:pt x="8042" y="15314"/>
                  </a:cubicBezTo>
                  <a:lnTo>
                    <a:pt x="8042" y="12989"/>
                  </a:lnTo>
                  <a:lnTo>
                    <a:pt x="11328" y="12989"/>
                  </a:lnTo>
                  <a:cubicBezTo>
                    <a:pt x="11566" y="13660"/>
                    <a:pt x="12185" y="14042"/>
                    <a:pt x="12818" y="14042"/>
                  </a:cubicBezTo>
                  <a:cubicBezTo>
                    <a:pt x="13207" y="14042"/>
                    <a:pt x="13602" y="13897"/>
                    <a:pt x="13916" y="13583"/>
                  </a:cubicBezTo>
                  <a:cubicBezTo>
                    <a:pt x="14737" y="12762"/>
                    <a:pt x="14423" y="11363"/>
                    <a:pt x="13339" y="10979"/>
                  </a:cubicBezTo>
                  <a:lnTo>
                    <a:pt x="13339" y="8042"/>
                  </a:lnTo>
                  <a:lnTo>
                    <a:pt x="17394" y="8042"/>
                  </a:lnTo>
                  <a:cubicBezTo>
                    <a:pt x="17692" y="8042"/>
                    <a:pt x="17919" y="7815"/>
                    <a:pt x="17919" y="7517"/>
                  </a:cubicBezTo>
                  <a:lnTo>
                    <a:pt x="17919" y="3339"/>
                  </a:lnTo>
                  <a:cubicBezTo>
                    <a:pt x="17919" y="3042"/>
                    <a:pt x="17692" y="2815"/>
                    <a:pt x="17394" y="2815"/>
                  </a:cubicBezTo>
                  <a:lnTo>
                    <a:pt x="17394" y="2798"/>
                  </a:lnTo>
                  <a:lnTo>
                    <a:pt x="17220" y="2798"/>
                  </a:lnTo>
                  <a:lnTo>
                    <a:pt x="17220" y="1224"/>
                  </a:lnTo>
                  <a:cubicBezTo>
                    <a:pt x="17220" y="927"/>
                    <a:pt x="16975" y="700"/>
                    <a:pt x="16695" y="700"/>
                  </a:cubicBezTo>
                  <a:lnTo>
                    <a:pt x="15122" y="700"/>
                  </a:lnTo>
                  <a:lnTo>
                    <a:pt x="15122" y="525"/>
                  </a:lnTo>
                  <a:cubicBezTo>
                    <a:pt x="15122" y="228"/>
                    <a:pt x="14877" y="1"/>
                    <a:pt x="14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 name="Google Shape;611;p45"/>
          <p:cNvSpPr txBox="1"/>
          <p:nvPr>
            <p:ph idx="4294967295" type="subTitle"/>
          </p:nvPr>
        </p:nvSpPr>
        <p:spPr>
          <a:xfrm rot="540331">
            <a:off x="-71934" y="4694325"/>
            <a:ext cx="1385681" cy="417652"/>
          </a:xfrm>
          <a:prstGeom prst="rect">
            <a:avLst/>
          </a:prstGeom>
          <a:solidFill>
            <a:schemeClr val="dk1"/>
          </a:solidFill>
        </p:spPr>
        <p:txBody>
          <a:bodyPr anchorCtr="0" anchor="ctr" bIns="0" lIns="0" spcFirstLastPara="1" rIns="0" wrap="square" tIns="0">
            <a:noAutofit/>
          </a:bodyPr>
          <a:lstStyle/>
          <a:p>
            <a:pPr indent="0" lvl="0" marL="0" rtl="0" algn="ctr">
              <a:spcBef>
                <a:spcPts val="0"/>
              </a:spcBef>
              <a:spcAft>
                <a:spcPts val="1200"/>
              </a:spcAft>
              <a:buNone/>
            </a:pPr>
            <a:r>
              <a:rPr lang="en" sz="1900">
                <a:solidFill>
                  <a:schemeClr val="accent2"/>
                </a:solidFill>
                <a:latin typeface="Jost SemiBold"/>
                <a:ea typeface="Jost SemiBold"/>
                <a:cs typeface="Jost SemiBold"/>
                <a:sym typeface="Jost SemiBold"/>
              </a:rPr>
              <a:t>2022</a:t>
            </a:r>
            <a:endParaRPr sz="1900">
              <a:solidFill>
                <a:schemeClr val="accent2"/>
              </a:solidFill>
              <a:latin typeface="Jost SemiBold"/>
              <a:ea typeface="Jost SemiBold"/>
              <a:cs typeface="Jost SemiBold"/>
              <a:sym typeface="Jost SemiBold"/>
            </a:endParaRPr>
          </a:p>
        </p:txBody>
      </p:sp>
      <p:cxnSp>
        <p:nvCxnSpPr>
          <p:cNvPr id="612" name="Google Shape;612;p45"/>
          <p:cNvCxnSpPr>
            <a:stCxn id="587" idx="6"/>
            <a:endCxn id="604" idx="2"/>
          </p:cNvCxnSpPr>
          <p:nvPr/>
        </p:nvCxnSpPr>
        <p:spPr>
          <a:xfrm>
            <a:off x="3505291" y="2730025"/>
            <a:ext cx="2610600" cy="0"/>
          </a:xfrm>
          <a:prstGeom prst="straightConnector1">
            <a:avLst/>
          </a:prstGeom>
          <a:noFill/>
          <a:ln cap="flat" cmpd="sng" w="9525">
            <a:solidFill>
              <a:schemeClr val="accent1"/>
            </a:solidFill>
            <a:prstDash val="solid"/>
            <a:round/>
            <a:headEnd len="med" w="med" type="none"/>
            <a:tailEnd len="med" w="med" type="none"/>
          </a:ln>
        </p:spPr>
      </p:cxnSp>
      <p:cxnSp>
        <p:nvCxnSpPr>
          <p:cNvPr id="613" name="Google Shape;613;p45"/>
          <p:cNvCxnSpPr>
            <a:stCxn id="604" idx="6"/>
            <a:endCxn id="607" idx="2"/>
          </p:cNvCxnSpPr>
          <p:nvPr/>
        </p:nvCxnSpPr>
        <p:spPr>
          <a:xfrm>
            <a:off x="6205304" y="2730025"/>
            <a:ext cx="2224500" cy="0"/>
          </a:xfrm>
          <a:prstGeom prst="straightConnector1">
            <a:avLst/>
          </a:prstGeom>
          <a:noFill/>
          <a:ln cap="flat" cmpd="sng" w="9525">
            <a:solidFill>
              <a:schemeClr val="accent1"/>
            </a:solidFill>
            <a:prstDash val="solid"/>
            <a:round/>
            <a:headEnd len="med" w="med" type="none"/>
            <a:tailEnd len="med" w="med" type="none"/>
          </a:ln>
        </p:spPr>
      </p:cxnSp>
      <p:grpSp>
        <p:nvGrpSpPr>
          <p:cNvPr id="614" name="Google Shape;614;p45"/>
          <p:cNvGrpSpPr/>
          <p:nvPr/>
        </p:nvGrpSpPr>
        <p:grpSpPr>
          <a:xfrm rot="-888786">
            <a:off x="7507398" y="-265989"/>
            <a:ext cx="1149913" cy="1149913"/>
            <a:chOff x="7122937" y="3988512"/>
            <a:chExt cx="843600" cy="843600"/>
          </a:xfrm>
        </p:grpSpPr>
        <p:sp>
          <p:nvSpPr>
            <p:cNvPr id="615" name="Google Shape;615;p45"/>
            <p:cNvSpPr/>
            <p:nvPr/>
          </p:nvSpPr>
          <p:spPr>
            <a:xfrm>
              <a:off x="7122937" y="3988512"/>
              <a:ext cx="843600" cy="8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5"/>
            <p:cNvGrpSpPr/>
            <p:nvPr/>
          </p:nvGrpSpPr>
          <p:grpSpPr>
            <a:xfrm>
              <a:off x="7306950" y="4185813"/>
              <a:ext cx="475500" cy="448975"/>
              <a:chOff x="6192988" y="1236625"/>
              <a:chExt cx="475500" cy="448975"/>
            </a:xfrm>
          </p:grpSpPr>
          <p:sp>
            <p:nvSpPr>
              <p:cNvPr id="617" name="Google Shape;617;p45"/>
              <p:cNvSpPr/>
              <p:nvPr/>
            </p:nvSpPr>
            <p:spPr>
              <a:xfrm>
                <a:off x="6192988" y="1236625"/>
                <a:ext cx="475500" cy="448975"/>
              </a:xfrm>
              <a:custGeom>
                <a:rect b="b" l="l" r="r" t="t"/>
                <a:pathLst>
                  <a:path extrusionOk="0" h="17959" w="19020">
                    <a:moveTo>
                      <a:pt x="6953" y="1055"/>
                    </a:moveTo>
                    <a:cubicBezTo>
                      <a:pt x="7906" y="1055"/>
                      <a:pt x="8871" y="1462"/>
                      <a:pt x="9562" y="2374"/>
                    </a:cubicBezTo>
                    <a:cubicBezTo>
                      <a:pt x="9493" y="2444"/>
                      <a:pt x="9405" y="2514"/>
                      <a:pt x="9335" y="2584"/>
                    </a:cubicBezTo>
                    <a:cubicBezTo>
                      <a:pt x="8944" y="2961"/>
                      <a:pt x="9302" y="3494"/>
                      <a:pt x="9718" y="3494"/>
                    </a:cubicBezTo>
                    <a:cubicBezTo>
                      <a:pt x="9842" y="3494"/>
                      <a:pt x="9971" y="3447"/>
                      <a:pt x="10087" y="3335"/>
                    </a:cubicBezTo>
                    <a:cubicBezTo>
                      <a:pt x="10227" y="3196"/>
                      <a:pt x="10402" y="3056"/>
                      <a:pt x="10576" y="2933"/>
                    </a:cubicBezTo>
                    <a:cubicBezTo>
                      <a:pt x="11088" y="2603"/>
                      <a:pt x="11641" y="2453"/>
                      <a:pt x="12180" y="2453"/>
                    </a:cubicBezTo>
                    <a:cubicBezTo>
                      <a:pt x="13725" y="2453"/>
                      <a:pt x="15156" y="3684"/>
                      <a:pt x="15156" y="5433"/>
                    </a:cubicBezTo>
                    <a:cubicBezTo>
                      <a:pt x="15156" y="5643"/>
                      <a:pt x="15139" y="5835"/>
                      <a:pt x="15104" y="6045"/>
                    </a:cubicBezTo>
                    <a:cubicBezTo>
                      <a:pt x="15039" y="6369"/>
                      <a:pt x="15289" y="6663"/>
                      <a:pt x="15618" y="6663"/>
                    </a:cubicBezTo>
                    <a:cubicBezTo>
                      <a:pt x="15645" y="6663"/>
                      <a:pt x="15671" y="6661"/>
                      <a:pt x="15698" y="6657"/>
                    </a:cubicBezTo>
                    <a:cubicBezTo>
                      <a:pt x="16905" y="6657"/>
                      <a:pt x="17919" y="7636"/>
                      <a:pt x="17953" y="8860"/>
                    </a:cubicBezTo>
                    <a:cubicBezTo>
                      <a:pt x="18006" y="10066"/>
                      <a:pt x="17079" y="11115"/>
                      <a:pt x="15856" y="11202"/>
                    </a:cubicBezTo>
                    <a:lnTo>
                      <a:pt x="15856" y="11062"/>
                    </a:lnTo>
                    <a:cubicBezTo>
                      <a:pt x="15856" y="9471"/>
                      <a:pt x="14567" y="8475"/>
                      <a:pt x="13251" y="8475"/>
                    </a:cubicBezTo>
                    <a:cubicBezTo>
                      <a:pt x="12499" y="8475"/>
                      <a:pt x="11739" y="8799"/>
                      <a:pt x="11206" y="9524"/>
                    </a:cubicBezTo>
                    <a:lnTo>
                      <a:pt x="8951" y="9524"/>
                    </a:lnTo>
                    <a:cubicBezTo>
                      <a:pt x="8417" y="8799"/>
                      <a:pt x="7657" y="8475"/>
                      <a:pt x="6906" y="8475"/>
                    </a:cubicBezTo>
                    <a:cubicBezTo>
                      <a:pt x="5590" y="8475"/>
                      <a:pt x="4301" y="9471"/>
                      <a:pt x="4301" y="11062"/>
                    </a:cubicBezTo>
                    <a:lnTo>
                      <a:pt x="4301" y="11167"/>
                    </a:lnTo>
                    <a:cubicBezTo>
                      <a:pt x="2133" y="10730"/>
                      <a:pt x="1451" y="7985"/>
                      <a:pt x="3147" y="6569"/>
                    </a:cubicBezTo>
                    <a:lnTo>
                      <a:pt x="3147" y="6569"/>
                    </a:lnTo>
                    <a:cubicBezTo>
                      <a:pt x="3339" y="6902"/>
                      <a:pt x="3566" y="7199"/>
                      <a:pt x="3829" y="7478"/>
                    </a:cubicBezTo>
                    <a:cubicBezTo>
                      <a:pt x="3946" y="7592"/>
                      <a:pt x="4076" y="7640"/>
                      <a:pt x="4200" y="7640"/>
                    </a:cubicBezTo>
                    <a:cubicBezTo>
                      <a:pt x="4610" y="7640"/>
                      <a:pt x="4956" y="7116"/>
                      <a:pt x="4580" y="6727"/>
                    </a:cubicBezTo>
                    <a:cubicBezTo>
                      <a:pt x="4266" y="6412"/>
                      <a:pt x="4003" y="6028"/>
                      <a:pt x="3846" y="5608"/>
                    </a:cubicBezTo>
                    <a:cubicBezTo>
                      <a:pt x="3689" y="5206"/>
                      <a:pt x="3601" y="4804"/>
                      <a:pt x="3601" y="4384"/>
                    </a:cubicBezTo>
                    <a:cubicBezTo>
                      <a:pt x="3601" y="2347"/>
                      <a:pt x="5257" y="1055"/>
                      <a:pt x="6953" y="1055"/>
                    </a:cubicBezTo>
                    <a:close/>
                    <a:moveTo>
                      <a:pt x="13252" y="9535"/>
                    </a:moveTo>
                    <a:cubicBezTo>
                      <a:pt x="14030" y="9535"/>
                      <a:pt x="14796" y="10120"/>
                      <a:pt x="14807" y="11062"/>
                    </a:cubicBezTo>
                    <a:lnTo>
                      <a:pt x="14807" y="16307"/>
                    </a:lnTo>
                    <a:cubicBezTo>
                      <a:pt x="14807" y="16675"/>
                      <a:pt x="14515" y="16898"/>
                      <a:pt x="14217" y="16898"/>
                    </a:cubicBezTo>
                    <a:cubicBezTo>
                      <a:pt x="14022" y="16898"/>
                      <a:pt x="13824" y="16801"/>
                      <a:pt x="13706" y="16586"/>
                    </a:cubicBezTo>
                    <a:lnTo>
                      <a:pt x="12622" y="14698"/>
                    </a:lnTo>
                    <a:cubicBezTo>
                      <a:pt x="12534" y="14541"/>
                      <a:pt x="12359" y="14436"/>
                      <a:pt x="12167" y="14436"/>
                    </a:cubicBezTo>
                    <a:lnTo>
                      <a:pt x="7972" y="14436"/>
                    </a:lnTo>
                    <a:cubicBezTo>
                      <a:pt x="7797" y="14436"/>
                      <a:pt x="7622" y="14541"/>
                      <a:pt x="7517" y="14698"/>
                    </a:cubicBezTo>
                    <a:lnTo>
                      <a:pt x="6433" y="16586"/>
                    </a:lnTo>
                    <a:cubicBezTo>
                      <a:pt x="6322" y="16801"/>
                      <a:pt x="6126" y="16898"/>
                      <a:pt x="5930" y="16898"/>
                    </a:cubicBezTo>
                    <a:cubicBezTo>
                      <a:pt x="5633" y="16898"/>
                      <a:pt x="5339" y="16675"/>
                      <a:pt x="5349" y="16307"/>
                    </a:cubicBezTo>
                    <a:lnTo>
                      <a:pt x="5349" y="11062"/>
                    </a:lnTo>
                    <a:cubicBezTo>
                      <a:pt x="5349" y="10120"/>
                      <a:pt x="6119" y="9535"/>
                      <a:pt x="6899" y="9535"/>
                    </a:cubicBezTo>
                    <a:cubicBezTo>
                      <a:pt x="7364" y="9535"/>
                      <a:pt x="7833" y="9742"/>
                      <a:pt x="8146" y="10206"/>
                    </a:cubicBezTo>
                    <a:lnTo>
                      <a:pt x="8234" y="10345"/>
                    </a:lnTo>
                    <a:cubicBezTo>
                      <a:pt x="8339" y="10485"/>
                      <a:pt x="8496" y="10573"/>
                      <a:pt x="8671" y="10573"/>
                    </a:cubicBezTo>
                    <a:lnTo>
                      <a:pt x="11468" y="10573"/>
                    </a:lnTo>
                    <a:cubicBezTo>
                      <a:pt x="11660" y="10573"/>
                      <a:pt x="11818" y="10485"/>
                      <a:pt x="11905" y="10345"/>
                    </a:cubicBezTo>
                    <a:lnTo>
                      <a:pt x="12010" y="10206"/>
                    </a:lnTo>
                    <a:cubicBezTo>
                      <a:pt x="12323" y="9742"/>
                      <a:pt x="12790" y="9535"/>
                      <a:pt x="13252" y="9535"/>
                    </a:cubicBezTo>
                    <a:close/>
                    <a:moveTo>
                      <a:pt x="6970" y="1"/>
                    </a:moveTo>
                    <a:cubicBezTo>
                      <a:pt x="4737" y="1"/>
                      <a:pt x="2552" y="1694"/>
                      <a:pt x="2552" y="4384"/>
                    </a:cubicBezTo>
                    <a:cubicBezTo>
                      <a:pt x="2552" y="4786"/>
                      <a:pt x="2605" y="5188"/>
                      <a:pt x="2727" y="5573"/>
                    </a:cubicBezTo>
                    <a:cubicBezTo>
                      <a:pt x="0" y="7478"/>
                      <a:pt x="1014" y="11744"/>
                      <a:pt x="4301" y="12216"/>
                    </a:cubicBezTo>
                    <a:lnTo>
                      <a:pt x="4301" y="16307"/>
                    </a:lnTo>
                    <a:cubicBezTo>
                      <a:pt x="4290" y="17335"/>
                      <a:pt x="5115" y="17958"/>
                      <a:pt x="5949" y="17958"/>
                    </a:cubicBezTo>
                    <a:cubicBezTo>
                      <a:pt x="6491" y="17958"/>
                      <a:pt x="7036" y="17696"/>
                      <a:pt x="7360" y="17111"/>
                    </a:cubicBezTo>
                    <a:lnTo>
                      <a:pt x="8286" y="15485"/>
                    </a:lnTo>
                    <a:lnTo>
                      <a:pt x="11887" y="15485"/>
                    </a:lnTo>
                    <a:lnTo>
                      <a:pt x="12814" y="17111"/>
                    </a:lnTo>
                    <a:cubicBezTo>
                      <a:pt x="13137" y="17696"/>
                      <a:pt x="13683" y="17958"/>
                      <a:pt x="14224" y="17958"/>
                    </a:cubicBezTo>
                    <a:cubicBezTo>
                      <a:pt x="15059" y="17958"/>
                      <a:pt x="15884" y="17335"/>
                      <a:pt x="15873" y="16307"/>
                    </a:cubicBezTo>
                    <a:lnTo>
                      <a:pt x="15873" y="12251"/>
                    </a:lnTo>
                    <a:cubicBezTo>
                      <a:pt x="17639" y="12163"/>
                      <a:pt x="19020" y="10695"/>
                      <a:pt x="19020" y="8929"/>
                    </a:cubicBezTo>
                    <a:lnTo>
                      <a:pt x="19020" y="8929"/>
                    </a:lnTo>
                    <a:lnTo>
                      <a:pt x="19002" y="8947"/>
                    </a:lnTo>
                    <a:cubicBezTo>
                      <a:pt x="19002" y="7304"/>
                      <a:pt x="17814" y="5923"/>
                      <a:pt x="16188" y="5660"/>
                    </a:cubicBezTo>
                    <a:lnTo>
                      <a:pt x="16188" y="5451"/>
                    </a:lnTo>
                    <a:cubicBezTo>
                      <a:pt x="16188" y="3120"/>
                      <a:pt x="14284" y="1409"/>
                      <a:pt x="12166" y="1409"/>
                    </a:cubicBezTo>
                    <a:cubicBezTo>
                      <a:pt x="11600" y="1409"/>
                      <a:pt x="11018" y="1531"/>
                      <a:pt x="10454" y="1797"/>
                    </a:cubicBezTo>
                    <a:cubicBezTo>
                      <a:pt x="9544" y="556"/>
                      <a:pt x="8249" y="1"/>
                      <a:pt x="6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5"/>
              <p:cNvSpPr/>
              <p:nvPr/>
            </p:nvSpPr>
            <p:spPr>
              <a:xfrm>
                <a:off x="6472238" y="1510100"/>
                <a:ext cx="76500" cy="69950"/>
              </a:xfrm>
              <a:custGeom>
                <a:rect b="b" l="l" r="r" t="t"/>
                <a:pathLst>
                  <a:path extrusionOk="0" h="2798" w="3060">
                    <a:moveTo>
                      <a:pt x="1522" y="1"/>
                    </a:moveTo>
                    <a:cubicBezTo>
                      <a:pt x="1259" y="1"/>
                      <a:pt x="997" y="176"/>
                      <a:pt x="997" y="525"/>
                    </a:cubicBezTo>
                    <a:lnTo>
                      <a:pt x="997" y="875"/>
                    </a:lnTo>
                    <a:lnTo>
                      <a:pt x="665" y="875"/>
                    </a:lnTo>
                    <a:cubicBezTo>
                      <a:pt x="1" y="910"/>
                      <a:pt x="1" y="1889"/>
                      <a:pt x="665" y="1924"/>
                    </a:cubicBezTo>
                    <a:lnTo>
                      <a:pt x="1015" y="1924"/>
                    </a:lnTo>
                    <a:lnTo>
                      <a:pt x="1015" y="2273"/>
                    </a:lnTo>
                    <a:cubicBezTo>
                      <a:pt x="1015" y="2623"/>
                      <a:pt x="1277" y="2798"/>
                      <a:pt x="1539" y="2798"/>
                    </a:cubicBezTo>
                    <a:cubicBezTo>
                      <a:pt x="1801" y="2798"/>
                      <a:pt x="2064" y="2623"/>
                      <a:pt x="2064" y="2273"/>
                    </a:cubicBezTo>
                    <a:lnTo>
                      <a:pt x="2064" y="1924"/>
                    </a:lnTo>
                    <a:lnTo>
                      <a:pt x="2413" y="1924"/>
                    </a:lnTo>
                    <a:cubicBezTo>
                      <a:pt x="3060" y="1889"/>
                      <a:pt x="3060" y="910"/>
                      <a:pt x="2413" y="875"/>
                    </a:cubicBezTo>
                    <a:lnTo>
                      <a:pt x="2046" y="875"/>
                    </a:lnTo>
                    <a:lnTo>
                      <a:pt x="2046" y="525"/>
                    </a:lnTo>
                    <a:cubicBezTo>
                      <a:pt x="2046" y="176"/>
                      <a:pt x="1784" y="1"/>
                      <a:pt x="15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5"/>
              <p:cNvSpPr/>
              <p:nvPr/>
            </p:nvSpPr>
            <p:spPr>
              <a:xfrm>
                <a:off x="6341138" y="1510100"/>
                <a:ext cx="76500" cy="69950"/>
              </a:xfrm>
              <a:custGeom>
                <a:rect b="b" l="l" r="r" t="t"/>
                <a:pathLst>
                  <a:path extrusionOk="0" h="2798" w="3060">
                    <a:moveTo>
                      <a:pt x="1526" y="1"/>
                    </a:moveTo>
                    <a:cubicBezTo>
                      <a:pt x="1263" y="1"/>
                      <a:pt x="1006" y="176"/>
                      <a:pt x="1014" y="525"/>
                    </a:cubicBezTo>
                    <a:lnTo>
                      <a:pt x="1014" y="875"/>
                    </a:lnTo>
                    <a:lnTo>
                      <a:pt x="665" y="875"/>
                    </a:lnTo>
                    <a:cubicBezTo>
                      <a:pt x="0" y="910"/>
                      <a:pt x="0" y="1889"/>
                      <a:pt x="665" y="1924"/>
                    </a:cubicBezTo>
                    <a:lnTo>
                      <a:pt x="1014" y="1924"/>
                    </a:lnTo>
                    <a:lnTo>
                      <a:pt x="1014" y="2273"/>
                    </a:lnTo>
                    <a:cubicBezTo>
                      <a:pt x="1014" y="2623"/>
                      <a:pt x="1276" y="2798"/>
                      <a:pt x="1539" y="2798"/>
                    </a:cubicBezTo>
                    <a:cubicBezTo>
                      <a:pt x="1801" y="2798"/>
                      <a:pt x="2063" y="2623"/>
                      <a:pt x="2063" y="2273"/>
                    </a:cubicBezTo>
                    <a:lnTo>
                      <a:pt x="2063" y="1924"/>
                    </a:lnTo>
                    <a:lnTo>
                      <a:pt x="2413" y="1924"/>
                    </a:lnTo>
                    <a:cubicBezTo>
                      <a:pt x="3060" y="1889"/>
                      <a:pt x="3060" y="910"/>
                      <a:pt x="2413" y="875"/>
                    </a:cubicBezTo>
                    <a:lnTo>
                      <a:pt x="2063" y="875"/>
                    </a:lnTo>
                    <a:lnTo>
                      <a:pt x="2063" y="525"/>
                    </a:lnTo>
                    <a:cubicBezTo>
                      <a:pt x="2054" y="176"/>
                      <a:pt x="1788" y="1"/>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5"/>
              <p:cNvSpPr/>
              <p:nvPr/>
            </p:nvSpPr>
            <p:spPr>
              <a:xfrm>
                <a:off x="6429863" y="1548575"/>
                <a:ext cx="26675" cy="22550"/>
              </a:xfrm>
              <a:custGeom>
                <a:rect b="b" l="l" r="r" t="t"/>
                <a:pathLst>
                  <a:path extrusionOk="0" h="902" w="1067">
                    <a:moveTo>
                      <a:pt x="612" y="0"/>
                    </a:moveTo>
                    <a:cubicBezTo>
                      <a:pt x="192" y="0"/>
                      <a:pt x="0" y="472"/>
                      <a:pt x="280" y="769"/>
                    </a:cubicBezTo>
                    <a:cubicBezTo>
                      <a:pt x="371" y="860"/>
                      <a:pt x="484" y="901"/>
                      <a:pt x="596" y="901"/>
                    </a:cubicBezTo>
                    <a:cubicBezTo>
                      <a:pt x="828" y="901"/>
                      <a:pt x="1055" y="726"/>
                      <a:pt x="1066" y="455"/>
                    </a:cubicBezTo>
                    <a:cubicBezTo>
                      <a:pt x="1066" y="192"/>
                      <a:pt x="857" y="0"/>
                      <a:pt x="6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21" name="Google Shape;621;p45"/>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6"/>
          <p:cNvSpPr txBox="1"/>
          <p:nvPr>
            <p:ph type="title"/>
          </p:nvPr>
        </p:nvSpPr>
        <p:spPr>
          <a:xfrm>
            <a:off x="765750" y="535650"/>
            <a:ext cx="77157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Q</a:t>
            </a:r>
            <a:r>
              <a:rPr lang="en"/>
              <a:t>uestions and answer</a:t>
            </a:r>
            <a:endParaRPr/>
          </a:p>
        </p:txBody>
      </p:sp>
      <p:sp>
        <p:nvSpPr>
          <p:cNvPr id="627" name="Google Shape;627;p46"/>
          <p:cNvSpPr txBox="1"/>
          <p:nvPr>
            <p:ph idx="1" type="subTitle"/>
          </p:nvPr>
        </p:nvSpPr>
        <p:spPr>
          <a:xfrm>
            <a:off x="958375" y="2819375"/>
            <a:ext cx="3021900" cy="1017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Mercury</a:t>
            </a:r>
            <a:r>
              <a:rPr lang="en"/>
              <a:t>'s name has nothing to do with the liquid metal, since Mercury was named after the Roman messenger god</a:t>
            </a:r>
            <a:endParaRPr/>
          </a:p>
        </p:txBody>
      </p:sp>
      <p:sp>
        <p:nvSpPr>
          <p:cNvPr id="628" name="Google Shape;628;p46"/>
          <p:cNvSpPr txBox="1"/>
          <p:nvPr>
            <p:ph idx="2" type="subTitle"/>
          </p:nvPr>
        </p:nvSpPr>
        <p:spPr>
          <a:xfrm rot="-60113">
            <a:off x="1388597" y="2252006"/>
            <a:ext cx="2161830" cy="375958"/>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Question</a:t>
            </a:r>
            <a:endParaRPr/>
          </a:p>
        </p:txBody>
      </p:sp>
      <p:cxnSp>
        <p:nvCxnSpPr>
          <p:cNvPr id="629" name="Google Shape;629;p46"/>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
        <p:nvSpPr>
          <p:cNvPr id="630" name="Google Shape;630;p46"/>
          <p:cNvSpPr txBox="1"/>
          <p:nvPr>
            <p:ph idx="3" type="subTitle"/>
          </p:nvPr>
        </p:nvSpPr>
        <p:spPr>
          <a:xfrm>
            <a:off x="5163725" y="2819375"/>
            <a:ext cx="3021900" cy="1017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Venus is the second planet from the Sun. It’s terribly hot, even hotter than Mercury, and its atmosphere is extremely poisonous</a:t>
            </a:r>
            <a:endParaRPr/>
          </a:p>
        </p:txBody>
      </p:sp>
      <p:sp>
        <p:nvSpPr>
          <p:cNvPr id="631" name="Google Shape;631;p46"/>
          <p:cNvSpPr txBox="1"/>
          <p:nvPr>
            <p:ph idx="4" type="subTitle"/>
          </p:nvPr>
        </p:nvSpPr>
        <p:spPr>
          <a:xfrm flipH="1" rot="60121">
            <a:off x="5593910" y="2251993"/>
            <a:ext cx="2161531" cy="375958"/>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Answer</a:t>
            </a:r>
            <a:endParaRPr/>
          </a:p>
        </p:txBody>
      </p:sp>
      <p:grpSp>
        <p:nvGrpSpPr>
          <p:cNvPr id="632" name="Google Shape;632;p46"/>
          <p:cNvGrpSpPr/>
          <p:nvPr/>
        </p:nvGrpSpPr>
        <p:grpSpPr>
          <a:xfrm rot="-654054">
            <a:off x="-62251" y="1005636"/>
            <a:ext cx="1149835" cy="1149835"/>
            <a:chOff x="-1332859" y="1178876"/>
            <a:chExt cx="1149900" cy="1149900"/>
          </a:xfrm>
        </p:grpSpPr>
        <p:sp>
          <p:nvSpPr>
            <p:cNvPr id="633" name="Google Shape;633;p46"/>
            <p:cNvSpPr/>
            <p:nvPr/>
          </p:nvSpPr>
          <p:spPr>
            <a:xfrm>
              <a:off x="-1332859" y="1178876"/>
              <a:ext cx="1149900" cy="114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1069494" y="1466133"/>
              <a:ext cx="623187" cy="575380"/>
            </a:xfrm>
            <a:custGeom>
              <a:rect b="b" l="l" r="r" t="t"/>
              <a:pathLst>
                <a:path extrusionOk="0" h="17933" w="19423">
                  <a:moveTo>
                    <a:pt x="7198" y="1"/>
                  </a:moveTo>
                  <a:cubicBezTo>
                    <a:pt x="4964" y="1"/>
                    <a:pt x="2780" y="1694"/>
                    <a:pt x="2780" y="4384"/>
                  </a:cubicBezTo>
                  <a:cubicBezTo>
                    <a:pt x="2780" y="4786"/>
                    <a:pt x="2832" y="5188"/>
                    <a:pt x="2955" y="5573"/>
                  </a:cubicBezTo>
                  <a:cubicBezTo>
                    <a:pt x="0" y="7636"/>
                    <a:pt x="1451" y="12268"/>
                    <a:pt x="5070" y="12268"/>
                  </a:cubicBezTo>
                  <a:lnTo>
                    <a:pt x="5245" y="12268"/>
                  </a:lnTo>
                  <a:cubicBezTo>
                    <a:pt x="5245" y="12775"/>
                    <a:pt x="5315" y="13282"/>
                    <a:pt x="5472" y="13772"/>
                  </a:cubicBezTo>
                  <a:cubicBezTo>
                    <a:pt x="5542" y="13982"/>
                    <a:pt x="5752" y="14139"/>
                    <a:pt x="5979" y="14139"/>
                  </a:cubicBezTo>
                  <a:cubicBezTo>
                    <a:pt x="6031" y="14139"/>
                    <a:pt x="6084" y="14121"/>
                    <a:pt x="6136" y="14104"/>
                  </a:cubicBezTo>
                  <a:cubicBezTo>
                    <a:pt x="6399" y="14016"/>
                    <a:pt x="6556" y="13737"/>
                    <a:pt x="6468" y="13457"/>
                  </a:cubicBezTo>
                  <a:cubicBezTo>
                    <a:pt x="5603" y="10694"/>
                    <a:pt x="7780" y="8209"/>
                    <a:pt x="10312" y="8209"/>
                  </a:cubicBezTo>
                  <a:cubicBezTo>
                    <a:pt x="10951" y="8209"/>
                    <a:pt x="11613" y="8367"/>
                    <a:pt x="12255" y="8720"/>
                  </a:cubicBezTo>
                  <a:lnTo>
                    <a:pt x="11486" y="8860"/>
                  </a:lnTo>
                  <a:cubicBezTo>
                    <a:pt x="10845" y="8946"/>
                    <a:pt x="10925" y="9891"/>
                    <a:pt x="11556" y="9891"/>
                  </a:cubicBezTo>
                  <a:cubicBezTo>
                    <a:pt x="11561" y="9891"/>
                    <a:pt x="11567" y="9891"/>
                    <a:pt x="11573" y="9891"/>
                  </a:cubicBezTo>
                  <a:lnTo>
                    <a:pt x="11678" y="9891"/>
                  </a:lnTo>
                  <a:lnTo>
                    <a:pt x="13618" y="9559"/>
                  </a:lnTo>
                  <a:cubicBezTo>
                    <a:pt x="13915" y="9506"/>
                    <a:pt x="14108" y="9227"/>
                    <a:pt x="14055" y="8947"/>
                  </a:cubicBezTo>
                  <a:lnTo>
                    <a:pt x="13706" y="6989"/>
                  </a:lnTo>
                  <a:cubicBezTo>
                    <a:pt x="13653" y="6693"/>
                    <a:pt x="13428" y="6558"/>
                    <a:pt x="13200" y="6558"/>
                  </a:cubicBezTo>
                  <a:cubicBezTo>
                    <a:pt x="12905" y="6558"/>
                    <a:pt x="12605" y="6786"/>
                    <a:pt x="12674" y="7181"/>
                  </a:cubicBezTo>
                  <a:lnTo>
                    <a:pt x="12797" y="7811"/>
                  </a:lnTo>
                  <a:cubicBezTo>
                    <a:pt x="12006" y="7374"/>
                    <a:pt x="11164" y="7172"/>
                    <a:pt x="10341" y="7172"/>
                  </a:cubicBezTo>
                  <a:cubicBezTo>
                    <a:pt x="8034" y="7172"/>
                    <a:pt x="5870" y="8759"/>
                    <a:pt x="5367" y="11219"/>
                  </a:cubicBezTo>
                  <a:lnTo>
                    <a:pt x="5070" y="11219"/>
                  </a:lnTo>
                  <a:cubicBezTo>
                    <a:pt x="5056" y="11220"/>
                    <a:pt x="5042" y="11220"/>
                    <a:pt x="5028" y="11220"/>
                  </a:cubicBezTo>
                  <a:cubicBezTo>
                    <a:pt x="2558" y="11220"/>
                    <a:pt x="1445" y="8134"/>
                    <a:pt x="3374" y="6569"/>
                  </a:cubicBezTo>
                  <a:lnTo>
                    <a:pt x="3374" y="6569"/>
                  </a:lnTo>
                  <a:cubicBezTo>
                    <a:pt x="3567" y="6902"/>
                    <a:pt x="3794" y="7199"/>
                    <a:pt x="4056" y="7478"/>
                  </a:cubicBezTo>
                  <a:cubicBezTo>
                    <a:pt x="4174" y="7592"/>
                    <a:pt x="4303" y="7640"/>
                    <a:pt x="4427" y="7640"/>
                  </a:cubicBezTo>
                  <a:cubicBezTo>
                    <a:pt x="4838" y="7640"/>
                    <a:pt x="5184" y="7116"/>
                    <a:pt x="4808" y="6727"/>
                  </a:cubicBezTo>
                  <a:cubicBezTo>
                    <a:pt x="4493" y="6412"/>
                    <a:pt x="4231" y="6028"/>
                    <a:pt x="4073" y="5608"/>
                  </a:cubicBezTo>
                  <a:cubicBezTo>
                    <a:pt x="3916" y="5206"/>
                    <a:pt x="3829" y="4804"/>
                    <a:pt x="3829" y="4384"/>
                  </a:cubicBezTo>
                  <a:cubicBezTo>
                    <a:pt x="3829" y="2347"/>
                    <a:pt x="5485" y="1055"/>
                    <a:pt x="7181" y="1055"/>
                  </a:cubicBezTo>
                  <a:cubicBezTo>
                    <a:pt x="8133" y="1055"/>
                    <a:pt x="9098" y="1462"/>
                    <a:pt x="9790" y="2374"/>
                  </a:cubicBezTo>
                  <a:cubicBezTo>
                    <a:pt x="9720" y="2444"/>
                    <a:pt x="9633" y="2514"/>
                    <a:pt x="9563" y="2584"/>
                  </a:cubicBezTo>
                  <a:cubicBezTo>
                    <a:pt x="9172" y="2961"/>
                    <a:pt x="9529" y="3494"/>
                    <a:pt x="9946" y="3494"/>
                  </a:cubicBezTo>
                  <a:cubicBezTo>
                    <a:pt x="10069" y="3494"/>
                    <a:pt x="10198" y="3447"/>
                    <a:pt x="10314" y="3335"/>
                  </a:cubicBezTo>
                  <a:cubicBezTo>
                    <a:pt x="10454" y="3196"/>
                    <a:pt x="10629" y="3056"/>
                    <a:pt x="10804" y="2933"/>
                  </a:cubicBezTo>
                  <a:cubicBezTo>
                    <a:pt x="11315" y="2603"/>
                    <a:pt x="11868" y="2453"/>
                    <a:pt x="12408" y="2453"/>
                  </a:cubicBezTo>
                  <a:cubicBezTo>
                    <a:pt x="13953" y="2453"/>
                    <a:pt x="15384" y="3684"/>
                    <a:pt x="15384" y="5433"/>
                  </a:cubicBezTo>
                  <a:cubicBezTo>
                    <a:pt x="15384" y="5643"/>
                    <a:pt x="15366" y="5835"/>
                    <a:pt x="15331" y="6045"/>
                  </a:cubicBezTo>
                  <a:cubicBezTo>
                    <a:pt x="15267" y="6369"/>
                    <a:pt x="15517" y="6663"/>
                    <a:pt x="15846" y="6663"/>
                  </a:cubicBezTo>
                  <a:cubicBezTo>
                    <a:pt x="15872" y="6663"/>
                    <a:pt x="15899" y="6661"/>
                    <a:pt x="15926" y="6657"/>
                  </a:cubicBezTo>
                  <a:cubicBezTo>
                    <a:pt x="17167" y="6657"/>
                    <a:pt x="18198" y="7688"/>
                    <a:pt x="18198" y="8947"/>
                  </a:cubicBezTo>
                  <a:cubicBezTo>
                    <a:pt x="18198" y="10188"/>
                    <a:pt x="17167" y="11219"/>
                    <a:pt x="15926" y="11219"/>
                  </a:cubicBezTo>
                  <a:lnTo>
                    <a:pt x="15279" y="11219"/>
                  </a:lnTo>
                  <a:cubicBezTo>
                    <a:pt x="15244" y="11045"/>
                    <a:pt x="15209" y="10887"/>
                    <a:pt x="15157" y="10713"/>
                  </a:cubicBezTo>
                  <a:cubicBezTo>
                    <a:pt x="15075" y="10455"/>
                    <a:pt x="14876" y="10345"/>
                    <a:pt x="14674" y="10345"/>
                  </a:cubicBezTo>
                  <a:cubicBezTo>
                    <a:pt x="14356" y="10345"/>
                    <a:pt x="14032" y="10620"/>
                    <a:pt x="14160" y="11027"/>
                  </a:cubicBezTo>
                  <a:cubicBezTo>
                    <a:pt x="15026" y="13791"/>
                    <a:pt x="12849" y="16276"/>
                    <a:pt x="10317" y="16276"/>
                  </a:cubicBezTo>
                  <a:cubicBezTo>
                    <a:pt x="9677" y="16276"/>
                    <a:pt x="9015" y="16117"/>
                    <a:pt x="8374" y="15765"/>
                  </a:cubicBezTo>
                  <a:lnTo>
                    <a:pt x="9143" y="15625"/>
                  </a:lnTo>
                  <a:cubicBezTo>
                    <a:pt x="9787" y="15509"/>
                    <a:pt x="9667" y="14583"/>
                    <a:pt x="9063" y="14583"/>
                  </a:cubicBezTo>
                  <a:cubicBezTo>
                    <a:pt x="9027" y="14583"/>
                    <a:pt x="8990" y="14587"/>
                    <a:pt x="8951" y="14593"/>
                  </a:cubicBezTo>
                  <a:lnTo>
                    <a:pt x="7010" y="14943"/>
                  </a:lnTo>
                  <a:cubicBezTo>
                    <a:pt x="6713" y="14978"/>
                    <a:pt x="6521" y="15258"/>
                    <a:pt x="6573" y="15555"/>
                  </a:cubicBezTo>
                  <a:lnTo>
                    <a:pt x="6923" y="17495"/>
                  </a:lnTo>
                  <a:cubicBezTo>
                    <a:pt x="6958" y="17740"/>
                    <a:pt x="7168" y="17932"/>
                    <a:pt x="7430" y="17932"/>
                  </a:cubicBezTo>
                  <a:lnTo>
                    <a:pt x="7517" y="17932"/>
                  </a:lnTo>
                  <a:cubicBezTo>
                    <a:pt x="7815" y="17880"/>
                    <a:pt x="8007" y="17618"/>
                    <a:pt x="7954" y="17320"/>
                  </a:cubicBezTo>
                  <a:lnTo>
                    <a:pt x="7849" y="16691"/>
                  </a:lnTo>
                  <a:lnTo>
                    <a:pt x="7849" y="16691"/>
                  </a:lnTo>
                  <a:cubicBezTo>
                    <a:pt x="8646" y="17133"/>
                    <a:pt x="9485" y="17335"/>
                    <a:pt x="10303" y="17335"/>
                  </a:cubicBezTo>
                  <a:cubicBezTo>
                    <a:pt x="12949" y="17335"/>
                    <a:pt x="15371" y="15220"/>
                    <a:pt x="15384" y="12268"/>
                  </a:cubicBezTo>
                  <a:lnTo>
                    <a:pt x="15926" y="12268"/>
                  </a:lnTo>
                  <a:cubicBezTo>
                    <a:pt x="15948" y="12269"/>
                    <a:pt x="15970" y="12269"/>
                    <a:pt x="15992" y="12269"/>
                  </a:cubicBezTo>
                  <a:cubicBezTo>
                    <a:pt x="17712" y="12269"/>
                    <a:pt x="19162" y="10935"/>
                    <a:pt x="19300" y="9209"/>
                  </a:cubicBezTo>
                  <a:cubicBezTo>
                    <a:pt x="19422" y="7444"/>
                    <a:pt x="18163" y="5888"/>
                    <a:pt x="16433" y="5660"/>
                  </a:cubicBezTo>
                  <a:lnTo>
                    <a:pt x="16433" y="5433"/>
                  </a:lnTo>
                  <a:cubicBezTo>
                    <a:pt x="16419" y="3116"/>
                    <a:pt x="14512" y="1409"/>
                    <a:pt x="12395" y="1409"/>
                  </a:cubicBezTo>
                  <a:cubicBezTo>
                    <a:pt x="11828" y="1409"/>
                    <a:pt x="11246" y="1531"/>
                    <a:pt x="10681" y="1797"/>
                  </a:cubicBezTo>
                  <a:cubicBezTo>
                    <a:pt x="9771" y="556"/>
                    <a:pt x="8476" y="1"/>
                    <a:pt x="7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46"/>
          <p:cNvGrpSpPr/>
          <p:nvPr/>
        </p:nvGrpSpPr>
        <p:grpSpPr>
          <a:xfrm rot="-522130">
            <a:off x="8097508" y="4032885"/>
            <a:ext cx="1149914" cy="1149914"/>
            <a:chOff x="6598350" y="2932555"/>
            <a:chExt cx="1149900" cy="1149900"/>
          </a:xfrm>
        </p:grpSpPr>
        <p:sp>
          <p:nvSpPr>
            <p:cNvPr id="636" name="Google Shape;636;p46"/>
            <p:cNvSpPr/>
            <p:nvPr/>
          </p:nvSpPr>
          <p:spPr>
            <a:xfrm>
              <a:off x="6598350" y="2932555"/>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 name="Google Shape;637;p46"/>
            <p:cNvGrpSpPr/>
            <p:nvPr/>
          </p:nvGrpSpPr>
          <p:grpSpPr>
            <a:xfrm>
              <a:off x="6855332" y="3212566"/>
              <a:ext cx="636203" cy="590041"/>
              <a:chOff x="3960163" y="2623325"/>
              <a:chExt cx="483400" cy="448325"/>
            </a:xfrm>
          </p:grpSpPr>
          <p:sp>
            <p:nvSpPr>
              <p:cNvPr id="638" name="Google Shape;638;p46"/>
              <p:cNvSpPr/>
              <p:nvPr/>
            </p:nvSpPr>
            <p:spPr>
              <a:xfrm>
                <a:off x="3960163" y="2623325"/>
                <a:ext cx="483400" cy="448325"/>
              </a:xfrm>
              <a:custGeom>
                <a:rect b="b" l="l" r="r" t="t"/>
                <a:pathLst>
                  <a:path extrusionOk="0" h="17933" w="19336">
                    <a:moveTo>
                      <a:pt x="7092" y="1047"/>
                    </a:moveTo>
                    <a:cubicBezTo>
                      <a:pt x="8095" y="1047"/>
                      <a:pt x="9081" y="1503"/>
                      <a:pt x="9721" y="2357"/>
                    </a:cubicBezTo>
                    <a:cubicBezTo>
                      <a:pt x="9651" y="2426"/>
                      <a:pt x="9563" y="2496"/>
                      <a:pt x="9493" y="2566"/>
                    </a:cubicBezTo>
                    <a:cubicBezTo>
                      <a:pt x="9102" y="2957"/>
                      <a:pt x="9460" y="3494"/>
                      <a:pt x="9877" y="3494"/>
                    </a:cubicBezTo>
                    <a:cubicBezTo>
                      <a:pt x="10001" y="3494"/>
                      <a:pt x="10129" y="3447"/>
                      <a:pt x="10245" y="3335"/>
                    </a:cubicBezTo>
                    <a:cubicBezTo>
                      <a:pt x="10385" y="3178"/>
                      <a:pt x="10560" y="3056"/>
                      <a:pt x="10735" y="2933"/>
                    </a:cubicBezTo>
                    <a:cubicBezTo>
                      <a:pt x="11247" y="2598"/>
                      <a:pt x="11803" y="2446"/>
                      <a:pt x="12345" y="2446"/>
                    </a:cubicBezTo>
                    <a:cubicBezTo>
                      <a:pt x="13893" y="2446"/>
                      <a:pt x="15328" y="3685"/>
                      <a:pt x="15315" y="5433"/>
                    </a:cubicBezTo>
                    <a:cubicBezTo>
                      <a:pt x="15315" y="5626"/>
                      <a:pt x="15297" y="5835"/>
                      <a:pt x="15262" y="6028"/>
                    </a:cubicBezTo>
                    <a:cubicBezTo>
                      <a:pt x="15194" y="6351"/>
                      <a:pt x="15441" y="6658"/>
                      <a:pt x="15760" y="6658"/>
                    </a:cubicBezTo>
                    <a:cubicBezTo>
                      <a:pt x="15769" y="6658"/>
                      <a:pt x="15778" y="6657"/>
                      <a:pt x="15787" y="6657"/>
                    </a:cubicBezTo>
                    <a:lnTo>
                      <a:pt x="15839" y="6657"/>
                    </a:lnTo>
                    <a:cubicBezTo>
                      <a:pt x="17098" y="6657"/>
                      <a:pt x="18112" y="7671"/>
                      <a:pt x="18112" y="8929"/>
                    </a:cubicBezTo>
                    <a:cubicBezTo>
                      <a:pt x="18112" y="10188"/>
                      <a:pt x="17098" y="11202"/>
                      <a:pt x="15839" y="11202"/>
                    </a:cubicBezTo>
                    <a:lnTo>
                      <a:pt x="15507" y="11202"/>
                    </a:lnTo>
                    <a:cubicBezTo>
                      <a:pt x="14913" y="8772"/>
                      <a:pt x="12727" y="7059"/>
                      <a:pt x="10245" y="7059"/>
                    </a:cubicBezTo>
                    <a:cubicBezTo>
                      <a:pt x="7745" y="7059"/>
                      <a:pt x="5560" y="8772"/>
                      <a:pt x="4966" y="11202"/>
                    </a:cubicBezTo>
                    <a:cubicBezTo>
                      <a:pt x="2518" y="11185"/>
                      <a:pt x="1417" y="8125"/>
                      <a:pt x="3305" y="6552"/>
                    </a:cubicBezTo>
                    <a:lnTo>
                      <a:pt x="3305" y="6552"/>
                    </a:lnTo>
                    <a:cubicBezTo>
                      <a:pt x="3497" y="6884"/>
                      <a:pt x="3725" y="7199"/>
                      <a:pt x="3987" y="7461"/>
                    </a:cubicBezTo>
                    <a:cubicBezTo>
                      <a:pt x="4105" y="7575"/>
                      <a:pt x="4235" y="7622"/>
                      <a:pt x="4359" y="7622"/>
                    </a:cubicBezTo>
                    <a:cubicBezTo>
                      <a:pt x="4769" y="7622"/>
                      <a:pt x="5114" y="7103"/>
                      <a:pt x="4738" y="6727"/>
                    </a:cubicBezTo>
                    <a:cubicBezTo>
                      <a:pt x="4424" y="6395"/>
                      <a:pt x="4162" y="6010"/>
                      <a:pt x="4004" y="5591"/>
                    </a:cubicBezTo>
                    <a:cubicBezTo>
                      <a:pt x="3392" y="4052"/>
                      <a:pt x="4004" y="2287"/>
                      <a:pt x="5455" y="1482"/>
                    </a:cubicBezTo>
                    <a:cubicBezTo>
                      <a:pt x="5968" y="1188"/>
                      <a:pt x="6533" y="1047"/>
                      <a:pt x="7092" y="1047"/>
                    </a:cubicBezTo>
                    <a:close/>
                    <a:moveTo>
                      <a:pt x="10207" y="8126"/>
                    </a:moveTo>
                    <a:cubicBezTo>
                      <a:pt x="12455" y="8126"/>
                      <a:pt x="14615" y="9875"/>
                      <a:pt x="14615" y="12513"/>
                    </a:cubicBezTo>
                    <a:cubicBezTo>
                      <a:pt x="14615" y="14926"/>
                      <a:pt x="12657" y="16883"/>
                      <a:pt x="10245" y="16883"/>
                    </a:cubicBezTo>
                    <a:cubicBezTo>
                      <a:pt x="6347" y="16883"/>
                      <a:pt x="4389" y="12164"/>
                      <a:pt x="7151" y="9419"/>
                    </a:cubicBezTo>
                    <a:cubicBezTo>
                      <a:pt x="8038" y="8526"/>
                      <a:pt x="9133" y="8126"/>
                      <a:pt x="10207" y="8126"/>
                    </a:cubicBezTo>
                    <a:close/>
                    <a:moveTo>
                      <a:pt x="7128" y="1"/>
                    </a:moveTo>
                    <a:cubicBezTo>
                      <a:pt x="4895" y="1"/>
                      <a:pt x="2711" y="1694"/>
                      <a:pt x="2711" y="4384"/>
                    </a:cubicBezTo>
                    <a:cubicBezTo>
                      <a:pt x="2711" y="4786"/>
                      <a:pt x="2763" y="5188"/>
                      <a:pt x="2885" y="5573"/>
                    </a:cubicBezTo>
                    <a:cubicBezTo>
                      <a:pt x="1" y="7583"/>
                      <a:pt x="1312" y="12094"/>
                      <a:pt x="4826" y="12251"/>
                    </a:cubicBezTo>
                    <a:lnTo>
                      <a:pt x="4826" y="12496"/>
                    </a:lnTo>
                    <a:cubicBezTo>
                      <a:pt x="4826" y="15502"/>
                      <a:pt x="7238" y="17932"/>
                      <a:pt x="10245" y="17932"/>
                    </a:cubicBezTo>
                    <a:cubicBezTo>
                      <a:pt x="13234" y="17932"/>
                      <a:pt x="15664" y="15502"/>
                      <a:pt x="15664" y="12496"/>
                    </a:cubicBezTo>
                    <a:lnTo>
                      <a:pt x="15664" y="12251"/>
                    </a:lnTo>
                    <a:lnTo>
                      <a:pt x="15839" y="12251"/>
                    </a:lnTo>
                    <a:cubicBezTo>
                      <a:pt x="15862" y="12251"/>
                      <a:pt x="15884" y="12252"/>
                      <a:pt x="15906" y="12252"/>
                    </a:cubicBezTo>
                    <a:cubicBezTo>
                      <a:pt x="17642" y="12252"/>
                      <a:pt x="19075" y="10918"/>
                      <a:pt x="19213" y="9192"/>
                    </a:cubicBezTo>
                    <a:cubicBezTo>
                      <a:pt x="19335" y="7444"/>
                      <a:pt x="18094" y="5888"/>
                      <a:pt x="16364" y="5643"/>
                    </a:cubicBezTo>
                    <a:lnTo>
                      <a:pt x="16364"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6"/>
              <p:cNvSpPr/>
              <p:nvPr/>
            </p:nvSpPr>
            <p:spPr>
              <a:xfrm>
                <a:off x="4104838" y="2872725"/>
                <a:ext cx="222475" cy="146050"/>
              </a:xfrm>
              <a:custGeom>
                <a:rect b="b" l="l" r="r" t="t"/>
                <a:pathLst>
                  <a:path extrusionOk="0" h="5842" w="8899">
                    <a:moveTo>
                      <a:pt x="2457" y="1"/>
                    </a:moveTo>
                    <a:cubicBezTo>
                      <a:pt x="2336" y="1"/>
                      <a:pt x="2210" y="48"/>
                      <a:pt x="2098" y="160"/>
                    </a:cubicBezTo>
                    <a:cubicBezTo>
                      <a:pt x="0" y="2257"/>
                      <a:pt x="1486" y="5841"/>
                      <a:pt x="4458" y="5841"/>
                    </a:cubicBezTo>
                    <a:cubicBezTo>
                      <a:pt x="7412" y="5841"/>
                      <a:pt x="8898" y="2257"/>
                      <a:pt x="6801" y="160"/>
                    </a:cubicBezTo>
                    <a:cubicBezTo>
                      <a:pt x="6696" y="64"/>
                      <a:pt x="6560" y="15"/>
                      <a:pt x="6427" y="15"/>
                    </a:cubicBezTo>
                    <a:cubicBezTo>
                      <a:pt x="6294" y="15"/>
                      <a:pt x="6162" y="64"/>
                      <a:pt x="6066" y="160"/>
                    </a:cubicBezTo>
                    <a:cubicBezTo>
                      <a:pt x="5857" y="369"/>
                      <a:pt x="5857" y="702"/>
                      <a:pt x="6066" y="911"/>
                    </a:cubicBezTo>
                    <a:cubicBezTo>
                      <a:pt x="7482" y="2345"/>
                      <a:pt x="6468" y="4792"/>
                      <a:pt x="4458" y="4792"/>
                    </a:cubicBezTo>
                    <a:cubicBezTo>
                      <a:pt x="2430" y="4792"/>
                      <a:pt x="1416" y="2345"/>
                      <a:pt x="2850" y="911"/>
                    </a:cubicBezTo>
                    <a:cubicBezTo>
                      <a:pt x="3227" y="534"/>
                      <a:pt x="2867" y="1"/>
                      <a:pt x="2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4202738" y="2852675"/>
                <a:ext cx="26675" cy="78675"/>
              </a:xfrm>
              <a:custGeom>
                <a:rect b="b" l="l" r="r" t="t"/>
                <a:pathLst>
                  <a:path extrusionOk="0" h="3147" w="1067">
                    <a:moveTo>
                      <a:pt x="542" y="0"/>
                    </a:moveTo>
                    <a:cubicBezTo>
                      <a:pt x="280" y="0"/>
                      <a:pt x="18" y="175"/>
                      <a:pt x="18" y="525"/>
                    </a:cubicBezTo>
                    <a:lnTo>
                      <a:pt x="18" y="2622"/>
                    </a:lnTo>
                    <a:cubicBezTo>
                      <a:pt x="0" y="2902"/>
                      <a:pt x="245" y="3147"/>
                      <a:pt x="542" y="3147"/>
                    </a:cubicBezTo>
                    <a:cubicBezTo>
                      <a:pt x="822" y="3147"/>
                      <a:pt x="1066" y="2902"/>
                      <a:pt x="1066" y="2622"/>
                    </a:cubicBezTo>
                    <a:lnTo>
                      <a:pt x="1066" y="525"/>
                    </a:lnTo>
                    <a:cubicBezTo>
                      <a:pt x="1066" y="175"/>
                      <a:pt x="804"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9"/>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243" name="Google Shape;243;p29"/>
          <p:cNvGraphicFramePr/>
          <p:nvPr/>
        </p:nvGraphicFramePr>
        <p:xfrm>
          <a:off x="720000" y="1857998"/>
          <a:ext cx="3000000" cy="3000000"/>
        </p:xfrm>
        <a:graphic>
          <a:graphicData uri="http://schemas.openxmlformats.org/drawingml/2006/table">
            <a:tbl>
              <a:tblPr>
                <a:noFill/>
                <a:tableStyleId>{C22387AE-F192-4A80-BB07-34641FD321E3}</a:tableStyleId>
              </a:tblPr>
              <a:tblGrid>
                <a:gridCol w="2062850"/>
                <a:gridCol w="5555625"/>
              </a:tblGrid>
              <a:tr h="376400">
                <a:tc>
                  <a:txBody>
                    <a:bodyPr/>
                    <a:lstStyle/>
                    <a:p>
                      <a:pPr indent="0" lvl="0" marL="0" rtl="0" algn="l">
                        <a:spcBef>
                          <a:spcPts val="0"/>
                        </a:spcBef>
                        <a:spcAft>
                          <a:spcPts val="0"/>
                        </a:spcAft>
                        <a:buNone/>
                      </a:pPr>
                      <a:r>
                        <a:rPr lang="en" sz="1000">
                          <a:solidFill>
                            <a:schemeClr val="hlink"/>
                          </a:solidFill>
                          <a:uFill>
                            <a:noFill/>
                          </a:uFill>
                          <a:latin typeface="Jost SemiBold"/>
                          <a:ea typeface="Jost SemiBold"/>
                          <a:cs typeface="Jost SemiBold"/>
                          <a:sym typeface="Jost SemiBold"/>
                          <a:hlinkClick action="ppaction://hlinksldjump" r:id="rId3"/>
                        </a:rPr>
                        <a:t>F</a:t>
                      </a:r>
                      <a:r>
                        <a:rPr lang="en" sz="1000">
                          <a:solidFill>
                            <a:schemeClr val="hlink"/>
                          </a:solidFill>
                          <a:uFill>
                            <a:noFill/>
                          </a:uFill>
                          <a:latin typeface="Jost SemiBold"/>
                          <a:ea typeface="Jost SemiBold"/>
                          <a:cs typeface="Jost SemiBold"/>
                          <a:sym typeface="Jost SemiBold"/>
                          <a:hlinkClick action="ppaction://hlinksldjump" r:id="rId4"/>
                        </a:rPr>
                        <a:t>onts</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Jost"/>
                          <a:ea typeface="Jost"/>
                          <a:cs typeface="Jost"/>
                          <a:sym typeface="Jost"/>
                        </a:rPr>
                        <a:t>To view this template correctly in PowerPoint, download and install the fonts we used</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1"/>
                      </a:solidFill>
                      <a:prstDash val="solid"/>
                      <a:round/>
                      <a:headEnd len="sm" w="sm" type="none"/>
                      <a:tailEnd len="sm" w="sm" type="none"/>
                    </a:lnB>
                  </a:tcPr>
                </a:tc>
              </a:tr>
              <a:tr h="376400">
                <a:tc>
                  <a:txBody>
                    <a:bodyPr/>
                    <a:lstStyle/>
                    <a:p>
                      <a:pPr indent="0" lvl="0" marL="0" rtl="0" algn="l">
                        <a:spcBef>
                          <a:spcPts val="0"/>
                        </a:spcBef>
                        <a:spcAft>
                          <a:spcPts val="0"/>
                        </a:spcAft>
                        <a:buNone/>
                      </a:pPr>
                      <a:r>
                        <a:rPr lang="en" sz="1000">
                          <a:solidFill>
                            <a:schemeClr val="hlink"/>
                          </a:solidFill>
                          <a:uFill>
                            <a:noFill/>
                          </a:uFill>
                          <a:latin typeface="Jost SemiBold"/>
                          <a:ea typeface="Jost SemiBold"/>
                          <a:cs typeface="Jost SemiBold"/>
                          <a:sym typeface="Jost SemiBold"/>
                          <a:hlinkClick action="ppaction://hlinksldjump" r:id="rId5"/>
                        </a:rPr>
                        <a:t>U</a:t>
                      </a:r>
                      <a:r>
                        <a:rPr lang="en" sz="1000">
                          <a:solidFill>
                            <a:schemeClr val="hlink"/>
                          </a:solidFill>
                          <a:uFill>
                            <a:noFill/>
                          </a:uFill>
                          <a:latin typeface="Jost SemiBold"/>
                          <a:ea typeface="Jost SemiBold"/>
                          <a:cs typeface="Jost SemiBold"/>
                          <a:sym typeface="Jost SemiBold"/>
                          <a:hlinkClick action="ppaction://hlinksldjump" r:id="rId6"/>
                        </a:rPr>
                        <a:t>sed</a:t>
                      </a:r>
                      <a:r>
                        <a:rPr lang="en" sz="1000">
                          <a:latin typeface="Jost SemiBold"/>
                          <a:ea typeface="Jost SemiBold"/>
                          <a:cs typeface="Jost SemiBold"/>
                          <a:sym typeface="Jost SemiBold"/>
                        </a:rPr>
                        <a:t> and a</a:t>
                      </a:r>
                      <a:r>
                        <a:rPr lang="en" sz="1000">
                          <a:solidFill>
                            <a:schemeClr val="hlink"/>
                          </a:solidFill>
                          <a:uFill>
                            <a:noFill/>
                          </a:uFill>
                          <a:latin typeface="Jost SemiBold"/>
                          <a:ea typeface="Jost SemiBold"/>
                          <a:cs typeface="Jost SemiBold"/>
                          <a:sym typeface="Jost SemiBold"/>
                          <a:hlinkClick action="ppaction://hlinksldjump" r:id="rId7"/>
                        </a:rPr>
                        <a:t>lternative</a:t>
                      </a:r>
                      <a:r>
                        <a:rPr lang="en" sz="1000">
                          <a:solidFill>
                            <a:schemeClr val="hlink"/>
                          </a:solidFill>
                          <a:uFill>
                            <a:noFill/>
                          </a:uFill>
                          <a:latin typeface="Jost SemiBold"/>
                          <a:ea typeface="Jost SemiBold"/>
                          <a:cs typeface="Jost SemiBold"/>
                          <a:sym typeface="Jost SemiBold"/>
                          <a:hlinkClick action="ppaction://hlinksldjump" r:id="rId8"/>
                        </a:rPr>
                        <a:t> resources</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accent1"/>
                          </a:solidFill>
                          <a:latin typeface="Jost"/>
                          <a:ea typeface="Jost"/>
                          <a:cs typeface="Jost"/>
                          <a:sym typeface="Jost"/>
                        </a:rPr>
                        <a:t>An assortment of graphic resources that are suitable for use in this presentation</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6400">
                <a:tc>
                  <a:txBody>
                    <a:bodyPr/>
                    <a:lstStyle/>
                    <a:p>
                      <a:pPr indent="0" lvl="0" marL="0" rtl="0" algn="l">
                        <a:spcBef>
                          <a:spcPts val="0"/>
                        </a:spcBef>
                        <a:spcAft>
                          <a:spcPts val="0"/>
                        </a:spcAft>
                        <a:buNone/>
                      </a:pPr>
                      <a:r>
                        <a:rPr lang="en" sz="1000">
                          <a:solidFill>
                            <a:schemeClr val="hlink"/>
                          </a:solidFill>
                          <a:uFill>
                            <a:noFill/>
                          </a:uFill>
                          <a:latin typeface="Jost SemiBold"/>
                          <a:ea typeface="Jost SemiBold"/>
                          <a:cs typeface="Jost SemiBold"/>
                          <a:sym typeface="Jost SemiBold"/>
                          <a:hlinkClick action="ppaction://hlinksldjump" r:id="rId9"/>
                        </a:rPr>
                        <a:t>T</a:t>
                      </a:r>
                      <a:r>
                        <a:rPr lang="en" sz="1000">
                          <a:solidFill>
                            <a:schemeClr val="hlink"/>
                          </a:solidFill>
                          <a:uFill>
                            <a:noFill/>
                          </a:uFill>
                          <a:latin typeface="Jost SemiBold"/>
                          <a:ea typeface="Jost SemiBold"/>
                          <a:cs typeface="Jost SemiBold"/>
                          <a:sym typeface="Jost SemiBold"/>
                          <a:hlinkClick action="ppaction://hlinksldjump" r:id="rId10"/>
                        </a:rPr>
                        <a:t>hanks slide</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Jost"/>
                          <a:ea typeface="Jost"/>
                          <a:cs typeface="Jost"/>
                          <a:sym typeface="Jost"/>
                        </a:rPr>
                        <a:t>You must keep it so that proper credits for our design are given</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6400">
                <a:tc>
                  <a:txBody>
                    <a:bodyPr/>
                    <a:lstStyle/>
                    <a:p>
                      <a:pPr indent="0" lvl="0" marL="0" rtl="0" algn="l">
                        <a:spcBef>
                          <a:spcPts val="0"/>
                        </a:spcBef>
                        <a:spcAft>
                          <a:spcPts val="0"/>
                        </a:spcAft>
                        <a:buNone/>
                      </a:pPr>
                      <a:r>
                        <a:rPr lang="en" sz="1000">
                          <a:solidFill>
                            <a:schemeClr val="hlink"/>
                          </a:solidFill>
                          <a:uFill>
                            <a:noFill/>
                          </a:uFill>
                          <a:latin typeface="Jost SemiBold"/>
                          <a:ea typeface="Jost SemiBold"/>
                          <a:cs typeface="Jost SemiBold"/>
                          <a:sym typeface="Jost SemiBold"/>
                          <a:hlinkClick action="ppaction://hlinksldjump" r:id="rId11"/>
                        </a:rPr>
                        <a:t>C</a:t>
                      </a:r>
                      <a:r>
                        <a:rPr lang="en" sz="1000">
                          <a:solidFill>
                            <a:schemeClr val="hlink"/>
                          </a:solidFill>
                          <a:uFill>
                            <a:noFill/>
                          </a:uFill>
                          <a:latin typeface="Jost SemiBold"/>
                          <a:ea typeface="Jost SemiBold"/>
                          <a:cs typeface="Jost SemiBold"/>
                          <a:sym typeface="Jost SemiBold"/>
                          <a:hlinkClick action="ppaction://hlinksldjump" r:id="rId12"/>
                        </a:rPr>
                        <a:t>olors</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Jost"/>
                          <a:ea typeface="Jost"/>
                          <a:cs typeface="Jost"/>
                          <a:sym typeface="Jost"/>
                        </a:rPr>
                        <a:t>All the colors used in this presentation</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6400">
                <a:tc>
                  <a:txBody>
                    <a:bodyPr/>
                    <a:lstStyle/>
                    <a:p>
                      <a:pPr indent="0" lvl="0" marL="0" rtl="0" algn="l">
                        <a:spcBef>
                          <a:spcPts val="0"/>
                        </a:spcBef>
                        <a:spcAft>
                          <a:spcPts val="0"/>
                        </a:spcAft>
                        <a:buNone/>
                      </a:pPr>
                      <a:r>
                        <a:rPr lang="en" sz="1000">
                          <a:solidFill>
                            <a:schemeClr val="accent1"/>
                          </a:solidFill>
                          <a:uFill>
                            <a:noFill/>
                          </a:uFill>
                          <a:latin typeface="Jost SemiBold"/>
                          <a:ea typeface="Jost SemiBold"/>
                          <a:cs typeface="Jost SemiBold"/>
                          <a:sym typeface="Jost SemiBold"/>
                          <a:hlinkClick action="ppaction://hlinksldjump" r:id="rId13">
                            <a:extLst>
                              <a:ext uri="{A12FA001-AC4F-418D-AE19-62706E023703}">
                                <ahyp:hlinkClr val="tx"/>
                              </a:ext>
                            </a:extLst>
                          </a:hlinkClick>
                        </a:rPr>
                        <a:t>I</a:t>
                      </a:r>
                      <a:r>
                        <a:rPr lang="en" sz="1000">
                          <a:solidFill>
                            <a:schemeClr val="accent1"/>
                          </a:solidFill>
                          <a:uFill>
                            <a:noFill/>
                          </a:uFill>
                          <a:latin typeface="Jost SemiBold"/>
                          <a:ea typeface="Jost SemiBold"/>
                          <a:cs typeface="Jost SemiBold"/>
                          <a:sym typeface="Jost SemiBold"/>
                          <a:hlinkClick action="ppaction://hlinksldjump" r:id="rId14">
                            <a:extLst>
                              <a:ext uri="{A12FA001-AC4F-418D-AE19-62706E023703}">
                                <ahyp:hlinkClr val="tx"/>
                              </a:ext>
                            </a:extLst>
                          </a:hlinkClick>
                        </a:rPr>
                        <a:t>nfographic resources</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accent1"/>
                          </a:solidFill>
                          <a:latin typeface="Jost"/>
                          <a:ea typeface="Jost"/>
                          <a:cs typeface="Jost"/>
                          <a:sym typeface="Jost"/>
                        </a:rPr>
                        <a:t>These can be used in the template, and their size and color can be edited</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6400">
                <a:tc>
                  <a:txBody>
                    <a:bodyPr/>
                    <a:lstStyle/>
                    <a:p>
                      <a:pPr indent="0" lvl="0" marL="0" rtl="0" algn="l">
                        <a:spcBef>
                          <a:spcPts val="0"/>
                        </a:spcBef>
                        <a:spcAft>
                          <a:spcPts val="0"/>
                        </a:spcAft>
                        <a:buNone/>
                      </a:pPr>
                      <a:r>
                        <a:rPr lang="en" sz="1000">
                          <a:solidFill>
                            <a:schemeClr val="hlink"/>
                          </a:solidFill>
                          <a:uFill>
                            <a:noFill/>
                          </a:uFill>
                          <a:latin typeface="Jost SemiBold"/>
                          <a:ea typeface="Jost SemiBold"/>
                          <a:cs typeface="Jost SemiBold"/>
                          <a:sym typeface="Jost SemiBold"/>
                          <a:hlinkClick action="ppaction://hlinksldjump" r:id="rId15"/>
                        </a:rPr>
                        <a:t>C</a:t>
                      </a:r>
                      <a:r>
                        <a:rPr lang="en" sz="1000">
                          <a:solidFill>
                            <a:schemeClr val="hlink"/>
                          </a:solidFill>
                          <a:uFill>
                            <a:noFill/>
                          </a:uFill>
                          <a:latin typeface="Jost SemiBold"/>
                          <a:ea typeface="Jost SemiBold"/>
                          <a:cs typeface="Jost SemiBold"/>
                          <a:sym typeface="Jost SemiBold"/>
                          <a:hlinkClick action="ppaction://hlinksldjump" r:id="rId16"/>
                        </a:rPr>
                        <a:t>ustomizable icons</a:t>
                      </a:r>
                      <a:endParaRPr sz="1000">
                        <a:solidFill>
                          <a:schemeClr val="accent1"/>
                        </a:solidFill>
                        <a:latin typeface="Jost SemiBold"/>
                        <a:ea typeface="Jost SemiBold"/>
                        <a:cs typeface="Jost SemiBold"/>
                        <a:sym typeface="Jost SemiBold"/>
                      </a:endParaRPr>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Jost"/>
                          <a:ea typeface="Jost"/>
                          <a:cs typeface="Jost"/>
                          <a:sym typeface="Jost"/>
                        </a:rPr>
                        <a:t>They are sorted by theme so you can use them in all kinds of presentations</a:t>
                      </a:r>
                      <a:endParaRPr sz="900">
                        <a:solidFill>
                          <a:schemeClr val="accent1"/>
                        </a:solidFill>
                        <a:latin typeface="Jost"/>
                        <a:ea typeface="Jost"/>
                        <a:cs typeface="Jost"/>
                        <a:sym typeface="Jost"/>
                      </a:endParaRPr>
                    </a:p>
                  </a:txBody>
                  <a:tcPr marT="91425" marB="91425" marR="91425" marL="2743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244" name="Google Shape;244;p29"/>
          <p:cNvSpPr txBox="1"/>
          <p:nvPr/>
        </p:nvSpPr>
        <p:spPr>
          <a:xfrm>
            <a:off x="720000" y="1292800"/>
            <a:ext cx="7704000" cy="384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chemeClr val="accent1"/>
                </a:solidFill>
                <a:latin typeface="Jost SemiBold"/>
                <a:ea typeface="Jost SemiBold"/>
                <a:cs typeface="Jost SemiBold"/>
                <a:sym typeface="Jost SemiBold"/>
              </a:rPr>
              <a:t>This is a slide structure based on a Workshop presentation</a:t>
            </a:r>
            <a:endParaRPr sz="1200">
              <a:solidFill>
                <a:schemeClr val="accent1"/>
              </a:solidFill>
              <a:latin typeface="Jost SemiBold"/>
              <a:ea typeface="Jost SemiBold"/>
              <a:cs typeface="Jost SemiBold"/>
              <a:sym typeface="Jost SemiBold"/>
            </a:endParaRPr>
          </a:p>
          <a:p>
            <a:pPr indent="0" lvl="0" marL="0" rtl="0" algn="l">
              <a:spcBef>
                <a:spcPts val="0"/>
              </a:spcBef>
              <a:spcAft>
                <a:spcPts val="0"/>
              </a:spcAft>
              <a:buNone/>
            </a:pPr>
            <a:r>
              <a:rPr lang="en" sz="1200">
                <a:solidFill>
                  <a:schemeClr val="accent1"/>
                </a:solidFill>
                <a:latin typeface="Jost"/>
                <a:ea typeface="Jost"/>
                <a:cs typeface="Jost"/>
                <a:sym typeface="Jost"/>
              </a:rPr>
              <a:t>You can delete this slide when you’re done editing the presentation</a:t>
            </a:r>
            <a:endParaRPr sz="1200">
              <a:solidFill>
                <a:schemeClr val="accent1"/>
              </a:solidFill>
              <a:latin typeface="Jost"/>
              <a:ea typeface="Jost"/>
              <a:cs typeface="Jost"/>
              <a:sym typeface="Jost"/>
            </a:endParaRPr>
          </a:p>
          <a:p>
            <a:pPr indent="0" lvl="0" marL="0" rtl="0" algn="l">
              <a:spcBef>
                <a:spcPts val="0"/>
              </a:spcBef>
              <a:spcAft>
                <a:spcPts val="0"/>
              </a:spcAft>
              <a:buNone/>
            </a:pPr>
            <a:r>
              <a:t/>
            </a:r>
            <a:endParaRPr b="1" sz="1200">
              <a:solidFill>
                <a:schemeClr val="accent1"/>
              </a:solidFill>
              <a:latin typeface="Jost"/>
              <a:ea typeface="Jost"/>
              <a:cs typeface="Jost"/>
              <a:sym typeface="Jost"/>
            </a:endParaRPr>
          </a:p>
        </p:txBody>
      </p:sp>
      <p:sp>
        <p:nvSpPr>
          <p:cNvPr id="245" name="Google Shape;245;p29"/>
          <p:cNvSpPr txBox="1"/>
          <p:nvPr/>
        </p:nvSpPr>
        <p:spPr>
          <a:xfrm>
            <a:off x="720000" y="4303650"/>
            <a:ext cx="3661800" cy="304200"/>
          </a:xfrm>
          <a:prstGeom prst="rect">
            <a:avLst/>
          </a:prstGeom>
          <a:noFill/>
          <a:ln>
            <a:noFill/>
          </a:ln>
        </p:spPr>
        <p:txBody>
          <a:bodyPr anchorCtr="0" anchor="t" bIns="0" lIns="0" spcFirstLastPara="1" rIns="91425" wrap="square" tIns="0">
            <a:noAutofit/>
          </a:bodyPr>
          <a:lstStyle/>
          <a:p>
            <a:pPr indent="0" lvl="0" marL="0" rtl="0" algn="l">
              <a:spcBef>
                <a:spcPts val="0"/>
              </a:spcBef>
              <a:spcAft>
                <a:spcPts val="0"/>
              </a:spcAft>
              <a:buNone/>
            </a:pPr>
            <a:r>
              <a:rPr lang="en" sz="800">
                <a:solidFill>
                  <a:schemeClr val="accent1"/>
                </a:solidFill>
                <a:latin typeface="Jost"/>
                <a:ea typeface="Jost"/>
                <a:cs typeface="Jost"/>
                <a:sym typeface="Jost"/>
              </a:rPr>
              <a:t>For more info:</a:t>
            </a:r>
            <a:br>
              <a:rPr b="1" lang="en" sz="800">
                <a:solidFill>
                  <a:schemeClr val="accent1"/>
                </a:solidFill>
                <a:latin typeface="Jost"/>
                <a:ea typeface="Jost"/>
                <a:cs typeface="Jost"/>
                <a:sym typeface="Jost"/>
              </a:rPr>
            </a:br>
            <a:r>
              <a:rPr lang="en" sz="1000">
                <a:solidFill>
                  <a:schemeClr val="accent1"/>
                </a:solidFill>
                <a:uFill>
                  <a:noFill/>
                </a:uFill>
                <a:latin typeface="Jost SemiBold"/>
                <a:ea typeface="Jost SemiBold"/>
                <a:cs typeface="Jost SemiBold"/>
                <a:sym typeface="Jost SemiBold"/>
                <a:hlinkClick r:id="rId17">
                  <a:extLst>
                    <a:ext uri="{A12FA001-AC4F-418D-AE19-62706E023703}">
                      <ahyp:hlinkClr val="tx"/>
                    </a:ext>
                  </a:extLst>
                </a:hlinkClick>
              </a:rPr>
              <a:t>SLIDESGO </a:t>
            </a:r>
            <a:r>
              <a:rPr lang="en" sz="1000">
                <a:solidFill>
                  <a:schemeClr val="accent1"/>
                </a:solidFill>
                <a:latin typeface="Jost SemiBold"/>
                <a:ea typeface="Jost SemiBold"/>
                <a:cs typeface="Jost SemiBold"/>
                <a:sym typeface="Jost SemiBold"/>
              </a:rPr>
              <a:t> |  </a:t>
            </a:r>
            <a:r>
              <a:rPr lang="en" sz="1000">
                <a:solidFill>
                  <a:schemeClr val="accent1"/>
                </a:solidFill>
                <a:uFill>
                  <a:noFill/>
                </a:uFill>
                <a:latin typeface="Jost SemiBold"/>
                <a:ea typeface="Jost SemiBold"/>
                <a:cs typeface="Jost SemiBold"/>
                <a:sym typeface="Jost SemiBold"/>
                <a:hlinkClick r:id="rId18">
                  <a:extLst>
                    <a:ext uri="{A12FA001-AC4F-418D-AE19-62706E023703}">
                      <ahyp:hlinkClr val="tx"/>
                    </a:ext>
                  </a:extLst>
                </a:hlinkClick>
              </a:rPr>
              <a:t>SLIDESGO SCHOOL</a:t>
            </a:r>
            <a:r>
              <a:rPr lang="en" sz="1000">
                <a:solidFill>
                  <a:schemeClr val="accent1"/>
                </a:solidFill>
                <a:latin typeface="Jost SemiBold"/>
                <a:ea typeface="Jost SemiBold"/>
                <a:cs typeface="Jost SemiBold"/>
                <a:sym typeface="Jost SemiBold"/>
              </a:rPr>
              <a:t>  |  </a:t>
            </a:r>
            <a:r>
              <a:rPr lang="en" sz="1000">
                <a:solidFill>
                  <a:schemeClr val="accent1"/>
                </a:solidFill>
                <a:uFill>
                  <a:noFill/>
                </a:uFill>
                <a:latin typeface="Jost SemiBold"/>
                <a:ea typeface="Jost SemiBold"/>
                <a:cs typeface="Jost SemiBold"/>
                <a:sym typeface="Jost SemiBold"/>
                <a:hlinkClick r:id="rId19">
                  <a:extLst>
                    <a:ext uri="{A12FA001-AC4F-418D-AE19-62706E023703}">
                      <ahyp:hlinkClr val="tx"/>
                    </a:ext>
                  </a:extLst>
                </a:hlinkClick>
              </a:rPr>
              <a:t>FAQS</a:t>
            </a:r>
            <a:endParaRPr sz="1500">
              <a:solidFill>
                <a:schemeClr val="accent1"/>
              </a:solidFill>
              <a:latin typeface="Jost SemiBold"/>
              <a:ea typeface="Jost SemiBold"/>
              <a:cs typeface="Jost SemiBold"/>
              <a:sym typeface="Jost SemiBold"/>
            </a:endParaRPr>
          </a:p>
        </p:txBody>
      </p:sp>
      <p:sp>
        <p:nvSpPr>
          <p:cNvPr id="246" name="Google Shape;246;p29"/>
          <p:cNvSpPr txBox="1"/>
          <p:nvPr/>
        </p:nvSpPr>
        <p:spPr>
          <a:xfrm>
            <a:off x="4628149" y="4303650"/>
            <a:ext cx="3661800" cy="304200"/>
          </a:xfrm>
          <a:prstGeom prst="rect">
            <a:avLst/>
          </a:prstGeom>
          <a:noFill/>
          <a:ln>
            <a:noFill/>
          </a:ln>
        </p:spPr>
        <p:txBody>
          <a:bodyPr anchorCtr="0" anchor="t" bIns="0" lIns="0" spcFirstLastPara="1" rIns="91425" wrap="square" tIns="0">
            <a:noAutofit/>
          </a:bodyPr>
          <a:lstStyle/>
          <a:p>
            <a:pPr indent="0" lvl="0" marL="0" rtl="0" algn="l">
              <a:spcBef>
                <a:spcPts val="0"/>
              </a:spcBef>
              <a:spcAft>
                <a:spcPts val="0"/>
              </a:spcAft>
              <a:buNone/>
            </a:pPr>
            <a:r>
              <a:rPr lang="en" sz="800">
                <a:solidFill>
                  <a:schemeClr val="accent1"/>
                </a:solidFill>
                <a:latin typeface="Jost"/>
                <a:ea typeface="Jost"/>
                <a:cs typeface="Jost"/>
                <a:sym typeface="Jost"/>
              </a:rPr>
              <a:t>You can visit our sister </a:t>
            </a:r>
            <a:r>
              <a:rPr lang="en" sz="800">
                <a:solidFill>
                  <a:schemeClr val="accent1"/>
                </a:solidFill>
                <a:latin typeface="Jost"/>
                <a:ea typeface="Jost"/>
                <a:cs typeface="Jost"/>
                <a:sym typeface="Jost"/>
              </a:rPr>
              <a:t>projects</a:t>
            </a:r>
            <a:r>
              <a:rPr lang="en" sz="800">
                <a:solidFill>
                  <a:schemeClr val="accent1"/>
                </a:solidFill>
                <a:latin typeface="Jost"/>
                <a:ea typeface="Jost"/>
                <a:cs typeface="Jost"/>
                <a:sym typeface="Jost"/>
              </a:rPr>
              <a:t>:</a:t>
            </a:r>
            <a:br>
              <a:rPr b="1" lang="en" sz="800">
                <a:solidFill>
                  <a:schemeClr val="accent1"/>
                </a:solidFill>
                <a:latin typeface="Jost"/>
                <a:ea typeface="Jost"/>
                <a:cs typeface="Jost"/>
                <a:sym typeface="Jost"/>
              </a:rPr>
            </a:br>
            <a:r>
              <a:rPr lang="en" sz="1000">
                <a:solidFill>
                  <a:schemeClr val="accent1"/>
                </a:solidFill>
                <a:uFill>
                  <a:noFill/>
                </a:uFill>
                <a:latin typeface="Jost SemiBold"/>
                <a:ea typeface="Jost SemiBold"/>
                <a:cs typeface="Jost SemiBold"/>
                <a:sym typeface="Jost SemiBold"/>
                <a:hlinkClick r:id="rId20">
                  <a:extLst>
                    <a:ext uri="{A12FA001-AC4F-418D-AE19-62706E023703}">
                      <ahyp:hlinkClr val="tx"/>
                    </a:ext>
                  </a:extLst>
                </a:hlinkClick>
              </a:rPr>
              <a:t>FREEPIK</a:t>
            </a:r>
            <a:r>
              <a:rPr lang="en" sz="1000">
                <a:solidFill>
                  <a:schemeClr val="accent1"/>
                </a:solidFill>
                <a:latin typeface="Jost SemiBold"/>
                <a:ea typeface="Jost SemiBold"/>
                <a:cs typeface="Jost SemiBold"/>
                <a:sym typeface="Jost SemiBold"/>
              </a:rPr>
              <a:t> | </a:t>
            </a:r>
            <a:r>
              <a:rPr lang="en" sz="1000">
                <a:solidFill>
                  <a:schemeClr val="accent1"/>
                </a:solidFill>
                <a:uFill>
                  <a:noFill/>
                </a:uFill>
                <a:latin typeface="Jost SemiBold"/>
                <a:ea typeface="Jost SemiBold"/>
                <a:cs typeface="Jost SemiBold"/>
                <a:sym typeface="Jost SemiBold"/>
                <a:hlinkClick r:id="rId21">
                  <a:extLst>
                    <a:ext uri="{A12FA001-AC4F-418D-AE19-62706E023703}">
                      <ahyp:hlinkClr val="tx"/>
                    </a:ext>
                  </a:extLst>
                </a:hlinkClick>
              </a:rPr>
              <a:t>FLATICON</a:t>
            </a:r>
            <a:r>
              <a:rPr lang="en" sz="1000">
                <a:solidFill>
                  <a:schemeClr val="accent1"/>
                </a:solidFill>
                <a:latin typeface="Jost SemiBold"/>
                <a:ea typeface="Jost SemiBold"/>
                <a:cs typeface="Jost SemiBold"/>
                <a:sym typeface="Jost SemiBold"/>
              </a:rPr>
              <a:t> | </a:t>
            </a:r>
            <a:r>
              <a:rPr lang="en" sz="1000">
                <a:solidFill>
                  <a:schemeClr val="accent1"/>
                </a:solidFill>
                <a:uFill>
                  <a:noFill/>
                </a:uFill>
                <a:latin typeface="Jost SemiBold"/>
                <a:ea typeface="Jost SemiBold"/>
                <a:cs typeface="Jost SemiBold"/>
                <a:sym typeface="Jost SemiBold"/>
                <a:hlinkClick r:id="rId22">
                  <a:extLst>
                    <a:ext uri="{A12FA001-AC4F-418D-AE19-62706E023703}">
                      <ahyp:hlinkClr val="tx"/>
                    </a:ext>
                  </a:extLst>
                </a:hlinkClick>
              </a:rPr>
              <a:t>STORYSET</a:t>
            </a:r>
            <a:r>
              <a:rPr lang="en" sz="1000">
                <a:solidFill>
                  <a:schemeClr val="accent1"/>
                </a:solidFill>
                <a:latin typeface="Jost SemiBold"/>
                <a:ea typeface="Jost SemiBold"/>
                <a:cs typeface="Jost SemiBold"/>
                <a:sym typeface="Jost SemiBold"/>
              </a:rPr>
              <a:t> | </a:t>
            </a:r>
            <a:r>
              <a:rPr lang="en" sz="1000">
                <a:solidFill>
                  <a:schemeClr val="accent1"/>
                </a:solidFill>
                <a:uFill>
                  <a:noFill/>
                </a:uFill>
                <a:latin typeface="Jost SemiBold"/>
                <a:ea typeface="Jost SemiBold"/>
                <a:cs typeface="Jost SemiBold"/>
                <a:sym typeface="Jost SemiBold"/>
                <a:hlinkClick r:id="rId23">
                  <a:extLst>
                    <a:ext uri="{A12FA001-AC4F-418D-AE19-62706E023703}">
                      <ahyp:hlinkClr val="tx"/>
                    </a:ext>
                  </a:extLst>
                </a:hlinkClick>
              </a:rPr>
              <a:t>WEPIK </a:t>
            </a:r>
            <a:r>
              <a:rPr lang="en" sz="1000">
                <a:solidFill>
                  <a:schemeClr val="accent1"/>
                </a:solidFill>
                <a:latin typeface="Jost SemiBold"/>
                <a:ea typeface="Jost SemiBold"/>
                <a:cs typeface="Jost SemiBold"/>
                <a:sym typeface="Jost SemiBold"/>
              </a:rPr>
              <a:t>| </a:t>
            </a:r>
            <a:r>
              <a:rPr lang="en" sz="1000">
                <a:solidFill>
                  <a:schemeClr val="accent1"/>
                </a:solidFill>
                <a:uFill>
                  <a:noFill/>
                </a:uFill>
                <a:latin typeface="Jost SemiBold"/>
                <a:ea typeface="Jost SemiBold"/>
                <a:cs typeface="Jost SemiBold"/>
                <a:sym typeface="Jost SemiBold"/>
                <a:hlinkClick r:id="rId24">
                  <a:extLst>
                    <a:ext uri="{A12FA001-AC4F-418D-AE19-62706E023703}">
                      <ahyp:hlinkClr val="tx"/>
                    </a:ext>
                  </a:extLst>
                </a:hlinkClick>
              </a:rPr>
              <a:t>VIDFY</a:t>
            </a:r>
            <a:endParaRPr sz="600">
              <a:solidFill>
                <a:schemeClr val="accent1"/>
              </a:solidFill>
              <a:latin typeface="Jost SemiBold"/>
              <a:ea typeface="Jost SemiBold"/>
              <a:cs typeface="Jost SemiBold"/>
              <a:sym typeface="Jost SemiBold"/>
            </a:endParaRPr>
          </a:p>
        </p:txBody>
      </p:sp>
      <p:cxnSp>
        <p:nvCxnSpPr>
          <p:cNvPr id="247" name="Google Shape;247;p29"/>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47"/>
          <p:cNvSpPr txBox="1"/>
          <p:nvPr/>
        </p:nvSpPr>
        <p:spPr>
          <a:xfrm>
            <a:off x="2684641" y="2785649"/>
            <a:ext cx="1812600" cy="72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Earth is the beautiful planet where we all live together</a:t>
            </a:r>
            <a:endParaRPr sz="1600">
              <a:solidFill>
                <a:schemeClr val="accent1"/>
              </a:solidFill>
              <a:latin typeface="Jost"/>
              <a:ea typeface="Jost"/>
              <a:cs typeface="Jost"/>
              <a:sym typeface="Jost"/>
            </a:endParaRPr>
          </a:p>
        </p:txBody>
      </p:sp>
      <p:sp>
        <p:nvSpPr>
          <p:cNvPr id="646" name="Google Shape;646;p47"/>
          <p:cNvSpPr txBox="1"/>
          <p:nvPr/>
        </p:nvSpPr>
        <p:spPr>
          <a:xfrm>
            <a:off x="2684627" y="2399898"/>
            <a:ext cx="1812600" cy="34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Earth</a:t>
            </a:r>
            <a:endParaRPr sz="2000">
              <a:solidFill>
                <a:schemeClr val="accent1"/>
              </a:solidFill>
              <a:latin typeface="Jost SemiBold"/>
              <a:ea typeface="Jost SemiBold"/>
              <a:cs typeface="Jost SemiBold"/>
              <a:sym typeface="Jost SemiBold"/>
            </a:endParaRPr>
          </a:p>
        </p:txBody>
      </p:sp>
      <p:sp>
        <p:nvSpPr>
          <p:cNvPr id="647" name="Google Shape;647;p47"/>
          <p:cNvSpPr txBox="1"/>
          <p:nvPr>
            <p:ph type="title"/>
          </p:nvPr>
        </p:nvSpPr>
        <p:spPr>
          <a:xfrm>
            <a:off x="730800"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Timeline</a:t>
            </a:r>
            <a:endParaRPr/>
          </a:p>
        </p:txBody>
      </p:sp>
      <p:cxnSp>
        <p:nvCxnSpPr>
          <p:cNvPr id="648" name="Google Shape;648;p47"/>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
        <p:nvSpPr>
          <p:cNvPr id="649" name="Google Shape;649;p47"/>
          <p:cNvSpPr/>
          <p:nvPr/>
        </p:nvSpPr>
        <p:spPr>
          <a:xfrm>
            <a:off x="1316644" y="2282482"/>
            <a:ext cx="624300" cy="624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650" name="Google Shape;650;p47"/>
          <p:cNvSpPr txBox="1"/>
          <p:nvPr/>
        </p:nvSpPr>
        <p:spPr>
          <a:xfrm>
            <a:off x="722500" y="3407099"/>
            <a:ext cx="1812600" cy="72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Venus is the second planet from the Sun. It’s hot there</a:t>
            </a:r>
            <a:endParaRPr sz="1600">
              <a:solidFill>
                <a:schemeClr val="accent1"/>
              </a:solidFill>
              <a:latin typeface="Jost"/>
              <a:ea typeface="Jost"/>
              <a:cs typeface="Jost"/>
              <a:sym typeface="Jost"/>
            </a:endParaRPr>
          </a:p>
        </p:txBody>
      </p:sp>
      <p:sp>
        <p:nvSpPr>
          <p:cNvPr id="651" name="Google Shape;651;p47"/>
          <p:cNvSpPr txBox="1"/>
          <p:nvPr/>
        </p:nvSpPr>
        <p:spPr>
          <a:xfrm>
            <a:off x="722494" y="3021348"/>
            <a:ext cx="1812600" cy="34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Venus</a:t>
            </a:r>
            <a:endParaRPr sz="2000">
              <a:solidFill>
                <a:schemeClr val="accent1"/>
              </a:solidFill>
              <a:latin typeface="Jost SemiBold"/>
              <a:ea typeface="Jost SemiBold"/>
              <a:cs typeface="Jost SemiBold"/>
              <a:sym typeface="Jost SemiBold"/>
            </a:endParaRPr>
          </a:p>
        </p:txBody>
      </p:sp>
      <p:sp>
        <p:nvSpPr>
          <p:cNvPr id="652" name="Google Shape;652;p47"/>
          <p:cNvSpPr/>
          <p:nvPr/>
        </p:nvSpPr>
        <p:spPr>
          <a:xfrm>
            <a:off x="3278777" y="1661032"/>
            <a:ext cx="624300" cy="624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653" name="Google Shape;653;p47"/>
          <p:cNvSpPr/>
          <p:nvPr/>
        </p:nvSpPr>
        <p:spPr>
          <a:xfrm>
            <a:off x="5240924" y="2282482"/>
            <a:ext cx="624300" cy="624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654" name="Google Shape;654;p47"/>
          <p:cNvSpPr txBox="1"/>
          <p:nvPr/>
        </p:nvSpPr>
        <p:spPr>
          <a:xfrm>
            <a:off x="4646781" y="3407099"/>
            <a:ext cx="1812600" cy="72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Mercury is the smallest planet in the Solar System</a:t>
            </a:r>
            <a:endParaRPr sz="1600">
              <a:solidFill>
                <a:schemeClr val="accent1"/>
              </a:solidFill>
              <a:latin typeface="Jost"/>
              <a:ea typeface="Jost"/>
              <a:cs typeface="Jost"/>
              <a:sym typeface="Jost"/>
            </a:endParaRPr>
          </a:p>
        </p:txBody>
      </p:sp>
      <p:sp>
        <p:nvSpPr>
          <p:cNvPr id="655" name="Google Shape;655;p47"/>
          <p:cNvSpPr txBox="1"/>
          <p:nvPr/>
        </p:nvSpPr>
        <p:spPr>
          <a:xfrm>
            <a:off x="4646774" y="3021348"/>
            <a:ext cx="1812600" cy="34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Mercury </a:t>
            </a:r>
            <a:endParaRPr sz="2000">
              <a:solidFill>
                <a:schemeClr val="accent1"/>
              </a:solidFill>
              <a:latin typeface="Jost SemiBold"/>
              <a:ea typeface="Jost SemiBold"/>
              <a:cs typeface="Jost SemiBold"/>
              <a:sym typeface="Jost SemiBold"/>
            </a:endParaRPr>
          </a:p>
        </p:txBody>
      </p:sp>
      <p:sp>
        <p:nvSpPr>
          <p:cNvPr id="656" name="Google Shape;656;p47"/>
          <p:cNvSpPr/>
          <p:nvPr/>
        </p:nvSpPr>
        <p:spPr>
          <a:xfrm>
            <a:off x="7203066" y="1661032"/>
            <a:ext cx="624300" cy="62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657" name="Google Shape;657;p47"/>
          <p:cNvSpPr txBox="1"/>
          <p:nvPr/>
        </p:nvSpPr>
        <p:spPr>
          <a:xfrm>
            <a:off x="6608922" y="2785649"/>
            <a:ext cx="1812600" cy="72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accent1"/>
                </a:solidFill>
                <a:latin typeface="Jost"/>
                <a:ea typeface="Jost"/>
                <a:cs typeface="Jost"/>
                <a:sym typeface="Jost"/>
              </a:rPr>
              <a:t>Jupiter is the biggest planet in the entire Solar System</a:t>
            </a:r>
            <a:endParaRPr sz="1600">
              <a:solidFill>
                <a:schemeClr val="accent1"/>
              </a:solidFill>
              <a:latin typeface="Jost"/>
              <a:ea typeface="Jost"/>
              <a:cs typeface="Jost"/>
              <a:sym typeface="Jost"/>
            </a:endParaRPr>
          </a:p>
        </p:txBody>
      </p:sp>
      <p:sp>
        <p:nvSpPr>
          <p:cNvPr id="658" name="Google Shape;658;p47"/>
          <p:cNvSpPr txBox="1"/>
          <p:nvPr/>
        </p:nvSpPr>
        <p:spPr>
          <a:xfrm>
            <a:off x="6608916" y="2399898"/>
            <a:ext cx="1812600" cy="3438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1"/>
                </a:solidFill>
                <a:latin typeface="Jost SemiBold"/>
                <a:ea typeface="Jost SemiBold"/>
                <a:cs typeface="Jost SemiBold"/>
                <a:sym typeface="Jost SemiBold"/>
              </a:rPr>
              <a:t>Jupiter</a:t>
            </a:r>
            <a:endParaRPr sz="2000">
              <a:solidFill>
                <a:schemeClr val="accent1"/>
              </a:solidFill>
              <a:latin typeface="Jost SemiBold"/>
              <a:ea typeface="Jost SemiBold"/>
              <a:cs typeface="Jost SemiBold"/>
              <a:sym typeface="Jost SemiBold"/>
            </a:endParaRPr>
          </a:p>
        </p:txBody>
      </p:sp>
      <p:cxnSp>
        <p:nvCxnSpPr>
          <p:cNvPr id="659" name="Google Shape;659;p47"/>
          <p:cNvCxnSpPr>
            <a:stCxn id="649" idx="6"/>
            <a:endCxn id="652" idx="2"/>
          </p:cNvCxnSpPr>
          <p:nvPr/>
        </p:nvCxnSpPr>
        <p:spPr>
          <a:xfrm flipH="1" rot="10800000">
            <a:off x="1940944" y="1973332"/>
            <a:ext cx="1337700" cy="621300"/>
          </a:xfrm>
          <a:prstGeom prst="straightConnector1">
            <a:avLst/>
          </a:prstGeom>
          <a:noFill/>
          <a:ln cap="flat" cmpd="sng" w="9525">
            <a:solidFill>
              <a:schemeClr val="accent1"/>
            </a:solidFill>
            <a:prstDash val="solid"/>
            <a:round/>
            <a:headEnd len="med" w="med" type="none"/>
            <a:tailEnd len="med" w="med" type="none"/>
          </a:ln>
        </p:spPr>
      </p:cxnSp>
      <p:cxnSp>
        <p:nvCxnSpPr>
          <p:cNvPr id="660" name="Google Shape;660;p47"/>
          <p:cNvCxnSpPr>
            <a:stCxn id="652" idx="6"/>
            <a:endCxn id="653" idx="2"/>
          </p:cNvCxnSpPr>
          <p:nvPr/>
        </p:nvCxnSpPr>
        <p:spPr>
          <a:xfrm>
            <a:off x="3903077" y="1973182"/>
            <a:ext cx="1337700" cy="621600"/>
          </a:xfrm>
          <a:prstGeom prst="straightConnector1">
            <a:avLst/>
          </a:prstGeom>
          <a:noFill/>
          <a:ln cap="flat" cmpd="sng" w="9525">
            <a:solidFill>
              <a:schemeClr val="accent1"/>
            </a:solidFill>
            <a:prstDash val="solid"/>
            <a:round/>
            <a:headEnd len="med" w="med" type="none"/>
            <a:tailEnd len="med" w="med" type="none"/>
          </a:ln>
        </p:spPr>
      </p:cxnSp>
      <p:cxnSp>
        <p:nvCxnSpPr>
          <p:cNvPr id="661" name="Google Shape;661;p47"/>
          <p:cNvCxnSpPr>
            <a:stCxn id="653" idx="6"/>
            <a:endCxn id="656" idx="2"/>
          </p:cNvCxnSpPr>
          <p:nvPr/>
        </p:nvCxnSpPr>
        <p:spPr>
          <a:xfrm flipH="1" rot="10800000">
            <a:off x="5865224" y="1973332"/>
            <a:ext cx="1337700" cy="621300"/>
          </a:xfrm>
          <a:prstGeom prst="straightConnector1">
            <a:avLst/>
          </a:prstGeom>
          <a:noFill/>
          <a:ln cap="flat" cmpd="sng" w="9525">
            <a:solidFill>
              <a:schemeClr val="accent1"/>
            </a:solidFill>
            <a:prstDash val="solid"/>
            <a:round/>
            <a:headEnd len="med" w="med" type="none"/>
            <a:tailEnd len="med" w="med" type="none"/>
          </a:ln>
        </p:spPr>
      </p:cxnSp>
      <p:grpSp>
        <p:nvGrpSpPr>
          <p:cNvPr id="662" name="Google Shape;662;p47"/>
          <p:cNvGrpSpPr/>
          <p:nvPr/>
        </p:nvGrpSpPr>
        <p:grpSpPr>
          <a:xfrm>
            <a:off x="3401682" y="1797987"/>
            <a:ext cx="378490" cy="350391"/>
            <a:chOff x="1729563" y="1929775"/>
            <a:chExt cx="484250" cy="448300"/>
          </a:xfrm>
        </p:grpSpPr>
        <p:sp>
          <p:nvSpPr>
            <p:cNvPr id="663" name="Google Shape;663;p47"/>
            <p:cNvSpPr/>
            <p:nvPr/>
          </p:nvSpPr>
          <p:spPr>
            <a:xfrm>
              <a:off x="1729563" y="1929775"/>
              <a:ext cx="484250" cy="448300"/>
            </a:xfrm>
            <a:custGeom>
              <a:rect b="b" l="l" r="r" t="t"/>
              <a:pathLst>
                <a:path extrusionOk="0" h="17932" w="19370">
                  <a:moveTo>
                    <a:pt x="11888" y="8876"/>
                  </a:moveTo>
                  <a:lnTo>
                    <a:pt x="12884" y="9890"/>
                  </a:lnTo>
                  <a:lnTo>
                    <a:pt x="11888" y="9890"/>
                  </a:lnTo>
                  <a:lnTo>
                    <a:pt x="11888" y="8876"/>
                  </a:lnTo>
                  <a:close/>
                  <a:moveTo>
                    <a:pt x="7181" y="1054"/>
                  </a:moveTo>
                  <a:cubicBezTo>
                    <a:pt x="8133" y="1054"/>
                    <a:pt x="9098" y="1462"/>
                    <a:pt x="9790" y="2373"/>
                  </a:cubicBezTo>
                  <a:cubicBezTo>
                    <a:pt x="9720" y="2443"/>
                    <a:pt x="9632" y="2513"/>
                    <a:pt x="9563" y="2601"/>
                  </a:cubicBezTo>
                  <a:cubicBezTo>
                    <a:pt x="9210" y="2980"/>
                    <a:pt x="9551" y="3475"/>
                    <a:pt x="9950" y="3475"/>
                  </a:cubicBezTo>
                  <a:cubicBezTo>
                    <a:pt x="10066" y="3475"/>
                    <a:pt x="10187" y="3433"/>
                    <a:pt x="10297" y="3335"/>
                  </a:cubicBezTo>
                  <a:cubicBezTo>
                    <a:pt x="10454" y="3177"/>
                    <a:pt x="10611" y="3055"/>
                    <a:pt x="10786" y="2933"/>
                  </a:cubicBezTo>
                  <a:cubicBezTo>
                    <a:pt x="11302" y="2602"/>
                    <a:pt x="11858" y="2452"/>
                    <a:pt x="12400" y="2452"/>
                  </a:cubicBezTo>
                  <a:cubicBezTo>
                    <a:pt x="13953" y="2452"/>
                    <a:pt x="15384" y="3683"/>
                    <a:pt x="15384" y="5432"/>
                  </a:cubicBezTo>
                  <a:cubicBezTo>
                    <a:pt x="15384" y="5642"/>
                    <a:pt x="15366" y="5835"/>
                    <a:pt x="15314" y="6044"/>
                  </a:cubicBezTo>
                  <a:cubicBezTo>
                    <a:pt x="15261" y="6359"/>
                    <a:pt x="15506" y="6674"/>
                    <a:pt x="15856" y="6674"/>
                  </a:cubicBezTo>
                  <a:lnTo>
                    <a:pt x="15908" y="6674"/>
                  </a:lnTo>
                  <a:cubicBezTo>
                    <a:pt x="17167" y="6674"/>
                    <a:pt x="18181" y="7688"/>
                    <a:pt x="18181" y="8946"/>
                  </a:cubicBezTo>
                  <a:cubicBezTo>
                    <a:pt x="18181" y="10187"/>
                    <a:pt x="17167" y="11219"/>
                    <a:pt x="15908" y="11219"/>
                  </a:cubicBezTo>
                  <a:lnTo>
                    <a:pt x="14685" y="11219"/>
                  </a:lnTo>
                  <a:lnTo>
                    <a:pt x="14685" y="10415"/>
                  </a:lnTo>
                  <a:cubicBezTo>
                    <a:pt x="14667" y="10275"/>
                    <a:pt x="14615" y="10135"/>
                    <a:pt x="14527" y="10030"/>
                  </a:cubicBezTo>
                  <a:lnTo>
                    <a:pt x="11730" y="7233"/>
                  </a:lnTo>
                  <a:cubicBezTo>
                    <a:pt x="11636" y="7155"/>
                    <a:pt x="11514" y="7090"/>
                    <a:pt x="11402" y="7090"/>
                  </a:cubicBezTo>
                  <a:cubicBezTo>
                    <a:pt x="11389" y="7090"/>
                    <a:pt x="11376" y="7091"/>
                    <a:pt x="11363" y="7093"/>
                  </a:cubicBezTo>
                  <a:lnTo>
                    <a:pt x="6451" y="7093"/>
                  </a:lnTo>
                  <a:cubicBezTo>
                    <a:pt x="6171" y="7093"/>
                    <a:pt x="5926" y="7320"/>
                    <a:pt x="5926" y="7618"/>
                  </a:cubicBezTo>
                  <a:lnTo>
                    <a:pt x="5926" y="11219"/>
                  </a:lnTo>
                  <a:lnTo>
                    <a:pt x="5052" y="11219"/>
                  </a:lnTo>
                  <a:cubicBezTo>
                    <a:pt x="2605" y="11219"/>
                    <a:pt x="1486" y="8160"/>
                    <a:pt x="3374" y="6586"/>
                  </a:cubicBezTo>
                  <a:lnTo>
                    <a:pt x="3374" y="6586"/>
                  </a:lnTo>
                  <a:cubicBezTo>
                    <a:pt x="3566" y="6901"/>
                    <a:pt x="3794" y="7216"/>
                    <a:pt x="4056" y="7478"/>
                  </a:cubicBezTo>
                  <a:cubicBezTo>
                    <a:pt x="4175" y="7597"/>
                    <a:pt x="4306" y="7646"/>
                    <a:pt x="4432" y="7646"/>
                  </a:cubicBezTo>
                  <a:cubicBezTo>
                    <a:pt x="4840" y="7646"/>
                    <a:pt x="5182" y="7118"/>
                    <a:pt x="4808" y="6744"/>
                  </a:cubicBezTo>
                  <a:cubicBezTo>
                    <a:pt x="4493" y="6411"/>
                    <a:pt x="4231" y="6027"/>
                    <a:pt x="4073" y="5607"/>
                  </a:cubicBezTo>
                  <a:cubicBezTo>
                    <a:pt x="3916" y="5223"/>
                    <a:pt x="3829" y="4803"/>
                    <a:pt x="3829" y="4384"/>
                  </a:cubicBezTo>
                  <a:cubicBezTo>
                    <a:pt x="3829" y="2346"/>
                    <a:pt x="5485" y="1054"/>
                    <a:pt x="7181" y="1054"/>
                  </a:cubicBezTo>
                  <a:close/>
                  <a:moveTo>
                    <a:pt x="10839" y="8125"/>
                  </a:moveTo>
                  <a:lnTo>
                    <a:pt x="10839" y="10397"/>
                  </a:lnTo>
                  <a:cubicBezTo>
                    <a:pt x="10821" y="10694"/>
                    <a:pt x="11066" y="10922"/>
                    <a:pt x="11363" y="10922"/>
                  </a:cubicBezTo>
                  <a:lnTo>
                    <a:pt x="13636" y="10922"/>
                  </a:lnTo>
                  <a:lnTo>
                    <a:pt x="13636" y="16883"/>
                  </a:lnTo>
                  <a:lnTo>
                    <a:pt x="6975" y="16883"/>
                  </a:lnTo>
                  <a:lnTo>
                    <a:pt x="6975" y="8125"/>
                  </a:lnTo>
                  <a:close/>
                  <a:moveTo>
                    <a:pt x="7193" y="0"/>
                  </a:moveTo>
                  <a:cubicBezTo>
                    <a:pt x="4956" y="0"/>
                    <a:pt x="2769" y="1693"/>
                    <a:pt x="2780" y="4384"/>
                  </a:cubicBezTo>
                  <a:cubicBezTo>
                    <a:pt x="2780" y="4786"/>
                    <a:pt x="2832" y="5188"/>
                    <a:pt x="2937" y="5572"/>
                  </a:cubicBezTo>
                  <a:cubicBezTo>
                    <a:pt x="0" y="7635"/>
                    <a:pt x="1469" y="12268"/>
                    <a:pt x="5070" y="12268"/>
                  </a:cubicBezTo>
                  <a:lnTo>
                    <a:pt x="5944" y="12268"/>
                  </a:lnTo>
                  <a:lnTo>
                    <a:pt x="5944" y="17407"/>
                  </a:lnTo>
                  <a:cubicBezTo>
                    <a:pt x="5926" y="17704"/>
                    <a:pt x="6171" y="17932"/>
                    <a:pt x="6468" y="17932"/>
                  </a:cubicBezTo>
                  <a:lnTo>
                    <a:pt x="14160" y="17932"/>
                  </a:lnTo>
                  <a:cubicBezTo>
                    <a:pt x="14457" y="17932"/>
                    <a:pt x="14685" y="17704"/>
                    <a:pt x="14685" y="17407"/>
                  </a:cubicBezTo>
                  <a:lnTo>
                    <a:pt x="14685" y="12268"/>
                  </a:lnTo>
                  <a:lnTo>
                    <a:pt x="15908" y="12268"/>
                  </a:lnTo>
                  <a:cubicBezTo>
                    <a:pt x="17639" y="12268"/>
                    <a:pt x="19090" y="10922"/>
                    <a:pt x="19230" y="9191"/>
                  </a:cubicBezTo>
                  <a:cubicBezTo>
                    <a:pt x="19370" y="7460"/>
                    <a:pt x="18146" y="5922"/>
                    <a:pt x="16433" y="5660"/>
                  </a:cubicBezTo>
                  <a:lnTo>
                    <a:pt x="16433" y="5432"/>
                  </a:lnTo>
                  <a:cubicBezTo>
                    <a:pt x="16419" y="3105"/>
                    <a:pt x="14506" y="1406"/>
                    <a:pt x="12395" y="1406"/>
                  </a:cubicBezTo>
                  <a:cubicBezTo>
                    <a:pt x="11827" y="1406"/>
                    <a:pt x="11245" y="1529"/>
                    <a:pt x="10681" y="1796"/>
                  </a:cubicBezTo>
                  <a:cubicBezTo>
                    <a:pt x="9771" y="555"/>
                    <a:pt x="8474" y="0"/>
                    <a:pt x="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7"/>
            <p:cNvSpPr/>
            <p:nvPr/>
          </p:nvSpPr>
          <p:spPr>
            <a:xfrm>
              <a:off x="1927088" y="2238200"/>
              <a:ext cx="120225" cy="26250"/>
            </a:xfrm>
            <a:custGeom>
              <a:rect b="b" l="l" r="r" t="t"/>
              <a:pathLst>
                <a:path extrusionOk="0" h="1050" w="4809">
                  <a:moveTo>
                    <a:pt x="665" y="1"/>
                  </a:moveTo>
                  <a:cubicBezTo>
                    <a:pt x="1" y="36"/>
                    <a:pt x="1" y="997"/>
                    <a:pt x="665" y="1049"/>
                  </a:cubicBezTo>
                  <a:lnTo>
                    <a:pt x="4161" y="1049"/>
                  </a:lnTo>
                  <a:cubicBezTo>
                    <a:pt x="4808" y="997"/>
                    <a:pt x="4808" y="36"/>
                    <a:pt x="41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7"/>
            <p:cNvSpPr/>
            <p:nvPr/>
          </p:nvSpPr>
          <p:spPr>
            <a:xfrm>
              <a:off x="1927088" y="2290650"/>
              <a:ext cx="120225" cy="26250"/>
            </a:xfrm>
            <a:custGeom>
              <a:rect b="b" l="l" r="r" t="t"/>
              <a:pathLst>
                <a:path extrusionOk="0" h="1050" w="4809">
                  <a:moveTo>
                    <a:pt x="665" y="0"/>
                  </a:moveTo>
                  <a:cubicBezTo>
                    <a:pt x="1" y="35"/>
                    <a:pt x="1" y="1014"/>
                    <a:pt x="665" y="1049"/>
                  </a:cubicBezTo>
                  <a:lnTo>
                    <a:pt x="4161" y="1049"/>
                  </a:lnTo>
                  <a:cubicBezTo>
                    <a:pt x="4808" y="1014"/>
                    <a:pt x="4808" y="35"/>
                    <a:pt x="4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47"/>
          <p:cNvGrpSpPr/>
          <p:nvPr/>
        </p:nvGrpSpPr>
        <p:grpSpPr>
          <a:xfrm>
            <a:off x="5362803" y="2468072"/>
            <a:ext cx="380542" cy="253121"/>
            <a:chOff x="3992088" y="1299025"/>
            <a:chExt cx="486875" cy="323850"/>
          </a:xfrm>
        </p:grpSpPr>
        <p:sp>
          <p:nvSpPr>
            <p:cNvPr id="667" name="Google Shape;667;p47"/>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7"/>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7"/>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7"/>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47"/>
          <p:cNvGrpSpPr/>
          <p:nvPr/>
        </p:nvGrpSpPr>
        <p:grpSpPr>
          <a:xfrm>
            <a:off x="7350881" y="1822407"/>
            <a:ext cx="328985" cy="324262"/>
            <a:chOff x="6960413" y="3316350"/>
            <a:chExt cx="454525" cy="448000"/>
          </a:xfrm>
        </p:grpSpPr>
        <p:sp>
          <p:nvSpPr>
            <p:cNvPr id="672" name="Google Shape;672;p47"/>
            <p:cNvSpPr/>
            <p:nvPr/>
          </p:nvSpPr>
          <p:spPr>
            <a:xfrm>
              <a:off x="6960413" y="3316350"/>
              <a:ext cx="454525" cy="448000"/>
            </a:xfrm>
            <a:custGeom>
              <a:rect b="b" l="l" r="r" t="t"/>
              <a:pathLst>
                <a:path extrusionOk="0" h="17920" w="18181">
                  <a:moveTo>
                    <a:pt x="16975" y="1050"/>
                  </a:moveTo>
                  <a:lnTo>
                    <a:pt x="16975" y="4214"/>
                  </a:lnTo>
                  <a:lnTo>
                    <a:pt x="1242" y="4214"/>
                  </a:lnTo>
                  <a:lnTo>
                    <a:pt x="1242" y="1050"/>
                  </a:lnTo>
                  <a:close/>
                  <a:moveTo>
                    <a:pt x="14860" y="5263"/>
                  </a:moveTo>
                  <a:lnTo>
                    <a:pt x="14860" y="6312"/>
                  </a:lnTo>
                  <a:lnTo>
                    <a:pt x="3322" y="6312"/>
                  </a:lnTo>
                  <a:lnTo>
                    <a:pt x="3322" y="5263"/>
                  </a:lnTo>
                  <a:close/>
                  <a:moveTo>
                    <a:pt x="16975" y="7360"/>
                  </a:moveTo>
                  <a:lnTo>
                    <a:pt x="16975" y="10507"/>
                  </a:lnTo>
                  <a:lnTo>
                    <a:pt x="1242" y="10507"/>
                  </a:lnTo>
                  <a:lnTo>
                    <a:pt x="1242" y="7360"/>
                  </a:lnTo>
                  <a:close/>
                  <a:moveTo>
                    <a:pt x="9099" y="15821"/>
                  </a:moveTo>
                  <a:cubicBezTo>
                    <a:pt x="9371" y="15821"/>
                    <a:pt x="9633" y="16028"/>
                    <a:pt x="9633" y="16346"/>
                  </a:cubicBezTo>
                  <a:cubicBezTo>
                    <a:pt x="9633" y="16643"/>
                    <a:pt x="9388" y="16870"/>
                    <a:pt x="9108" y="16870"/>
                  </a:cubicBezTo>
                  <a:cubicBezTo>
                    <a:pt x="8636" y="16870"/>
                    <a:pt x="8391" y="16311"/>
                    <a:pt x="8724" y="15979"/>
                  </a:cubicBezTo>
                  <a:cubicBezTo>
                    <a:pt x="8832" y="15870"/>
                    <a:pt x="8967" y="15821"/>
                    <a:pt x="9099" y="15821"/>
                  </a:cubicBezTo>
                  <a:close/>
                  <a:moveTo>
                    <a:pt x="700" y="1"/>
                  </a:moveTo>
                  <a:cubicBezTo>
                    <a:pt x="402" y="1"/>
                    <a:pt x="175" y="246"/>
                    <a:pt x="175" y="525"/>
                  </a:cubicBezTo>
                  <a:lnTo>
                    <a:pt x="175" y="4738"/>
                  </a:lnTo>
                  <a:cubicBezTo>
                    <a:pt x="175" y="5018"/>
                    <a:pt x="402" y="5245"/>
                    <a:pt x="700" y="5245"/>
                  </a:cubicBezTo>
                  <a:lnTo>
                    <a:pt x="2273" y="5245"/>
                  </a:lnTo>
                  <a:lnTo>
                    <a:pt x="2273" y="6312"/>
                  </a:lnTo>
                  <a:lnTo>
                    <a:pt x="700" y="6312"/>
                  </a:lnTo>
                  <a:cubicBezTo>
                    <a:pt x="402" y="6312"/>
                    <a:pt x="175" y="6539"/>
                    <a:pt x="175" y="6836"/>
                  </a:cubicBezTo>
                  <a:lnTo>
                    <a:pt x="175" y="11032"/>
                  </a:lnTo>
                  <a:cubicBezTo>
                    <a:pt x="175" y="11311"/>
                    <a:pt x="402" y="11556"/>
                    <a:pt x="700" y="11556"/>
                  </a:cubicBezTo>
                  <a:lnTo>
                    <a:pt x="8566" y="11556"/>
                  </a:lnTo>
                  <a:lnTo>
                    <a:pt x="8566" y="14860"/>
                  </a:lnTo>
                  <a:cubicBezTo>
                    <a:pt x="8112" y="15017"/>
                    <a:pt x="7762" y="15367"/>
                    <a:pt x="7605" y="15821"/>
                  </a:cubicBezTo>
                  <a:lnTo>
                    <a:pt x="682" y="15821"/>
                  </a:lnTo>
                  <a:cubicBezTo>
                    <a:pt x="0" y="15821"/>
                    <a:pt x="0" y="16870"/>
                    <a:pt x="682" y="16870"/>
                  </a:cubicBezTo>
                  <a:lnTo>
                    <a:pt x="7605" y="16870"/>
                  </a:lnTo>
                  <a:cubicBezTo>
                    <a:pt x="7850" y="17569"/>
                    <a:pt x="8470" y="17919"/>
                    <a:pt x="9091" y="17919"/>
                  </a:cubicBezTo>
                  <a:cubicBezTo>
                    <a:pt x="9711" y="17919"/>
                    <a:pt x="10332" y="17569"/>
                    <a:pt x="10577" y="16870"/>
                  </a:cubicBezTo>
                  <a:lnTo>
                    <a:pt x="17482" y="16870"/>
                  </a:lnTo>
                  <a:cubicBezTo>
                    <a:pt x="18181" y="16870"/>
                    <a:pt x="18181" y="15821"/>
                    <a:pt x="17482" y="15821"/>
                  </a:cubicBezTo>
                  <a:lnTo>
                    <a:pt x="10577" y="15821"/>
                  </a:lnTo>
                  <a:cubicBezTo>
                    <a:pt x="10419" y="15367"/>
                    <a:pt x="10070" y="15017"/>
                    <a:pt x="9615" y="14860"/>
                  </a:cubicBezTo>
                  <a:lnTo>
                    <a:pt x="9615" y="11556"/>
                  </a:lnTo>
                  <a:lnTo>
                    <a:pt x="17482" y="11556"/>
                  </a:lnTo>
                  <a:cubicBezTo>
                    <a:pt x="17779" y="11556"/>
                    <a:pt x="18006" y="11311"/>
                    <a:pt x="18006" y="11032"/>
                  </a:cubicBezTo>
                  <a:lnTo>
                    <a:pt x="18006" y="6836"/>
                  </a:lnTo>
                  <a:cubicBezTo>
                    <a:pt x="18006" y="6539"/>
                    <a:pt x="17779" y="6312"/>
                    <a:pt x="17482" y="6312"/>
                  </a:cubicBezTo>
                  <a:lnTo>
                    <a:pt x="15908" y="6312"/>
                  </a:lnTo>
                  <a:lnTo>
                    <a:pt x="15908" y="5263"/>
                  </a:lnTo>
                  <a:lnTo>
                    <a:pt x="17499" y="5263"/>
                  </a:lnTo>
                  <a:cubicBezTo>
                    <a:pt x="17796" y="5263"/>
                    <a:pt x="18024" y="5018"/>
                    <a:pt x="18024" y="4738"/>
                  </a:cubicBezTo>
                  <a:lnTo>
                    <a:pt x="18024" y="525"/>
                  </a:lnTo>
                  <a:cubicBezTo>
                    <a:pt x="18024" y="246"/>
                    <a:pt x="17796" y="1"/>
                    <a:pt x="174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7"/>
            <p:cNvSpPr/>
            <p:nvPr/>
          </p:nvSpPr>
          <p:spPr>
            <a:xfrm>
              <a:off x="7012863" y="3368800"/>
              <a:ext cx="30600" cy="26375"/>
            </a:xfrm>
            <a:custGeom>
              <a:rect b="b" l="l" r="r" t="t"/>
              <a:pathLst>
                <a:path extrusionOk="0" h="1055" w="1224">
                  <a:moveTo>
                    <a:pt x="699" y="1"/>
                  </a:moveTo>
                  <a:cubicBezTo>
                    <a:pt x="227" y="1"/>
                    <a:pt x="0" y="577"/>
                    <a:pt x="332" y="910"/>
                  </a:cubicBezTo>
                  <a:cubicBezTo>
                    <a:pt x="438" y="1010"/>
                    <a:pt x="567" y="1055"/>
                    <a:pt x="693" y="1055"/>
                  </a:cubicBezTo>
                  <a:cubicBezTo>
                    <a:pt x="964" y="1055"/>
                    <a:pt x="1224" y="847"/>
                    <a:pt x="1224" y="525"/>
                  </a:cubicBezTo>
                  <a:cubicBezTo>
                    <a:pt x="1224" y="245"/>
                    <a:pt x="997" y="1"/>
                    <a:pt x="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7"/>
            <p:cNvSpPr/>
            <p:nvPr/>
          </p:nvSpPr>
          <p:spPr>
            <a:xfrm>
              <a:off x="7065288" y="3368800"/>
              <a:ext cx="30625" cy="26375"/>
            </a:xfrm>
            <a:custGeom>
              <a:rect b="b" l="l" r="r" t="t"/>
              <a:pathLst>
                <a:path extrusionOk="0" h="1055" w="1225">
                  <a:moveTo>
                    <a:pt x="700" y="1"/>
                  </a:moveTo>
                  <a:cubicBezTo>
                    <a:pt x="246" y="1"/>
                    <a:pt x="1" y="577"/>
                    <a:pt x="333" y="910"/>
                  </a:cubicBezTo>
                  <a:cubicBezTo>
                    <a:pt x="439" y="1010"/>
                    <a:pt x="567" y="1055"/>
                    <a:pt x="694" y="1055"/>
                  </a:cubicBezTo>
                  <a:cubicBezTo>
                    <a:pt x="964" y="1055"/>
                    <a:pt x="1225" y="847"/>
                    <a:pt x="1225" y="525"/>
                  </a:cubicBezTo>
                  <a:cubicBezTo>
                    <a:pt x="1225" y="245"/>
                    <a:pt x="997"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7223063" y="3368800"/>
              <a:ext cx="139875" cy="26250"/>
            </a:xfrm>
            <a:custGeom>
              <a:rect b="b" l="l" r="r" t="t"/>
              <a:pathLst>
                <a:path extrusionOk="0" h="1050" w="5595">
                  <a:moveTo>
                    <a:pt x="700" y="1"/>
                  </a:moveTo>
                  <a:cubicBezTo>
                    <a:pt x="1" y="1"/>
                    <a:pt x="1" y="1049"/>
                    <a:pt x="700" y="1049"/>
                  </a:cubicBezTo>
                  <a:lnTo>
                    <a:pt x="4895" y="1049"/>
                  </a:lnTo>
                  <a:cubicBezTo>
                    <a:pt x="5595" y="1049"/>
                    <a:pt x="5595" y="1"/>
                    <a:pt x="48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7"/>
            <p:cNvSpPr/>
            <p:nvPr/>
          </p:nvSpPr>
          <p:spPr>
            <a:xfrm>
              <a:off x="7012863" y="3526575"/>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7"/>
            <p:cNvSpPr/>
            <p:nvPr/>
          </p:nvSpPr>
          <p:spPr>
            <a:xfrm>
              <a:off x="7065288" y="3526575"/>
              <a:ext cx="30625" cy="26150"/>
            </a:xfrm>
            <a:custGeom>
              <a:rect b="b" l="l" r="r" t="t"/>
              <a:pathLst>
                <a:path extrusionOk="0" h="1046" w="1225">
                  <a:moveTo>
                    <a:pt x="700" y="0"/>
                  </a:moveTo>
                  <a:cubicBezTo>
                    <a:pt x="246" y="0"/>
                    <a:pt x="1" y="560"/>
                    <a:pt x="333" y="892"/>
                  </a:cubicBezTo>
                  <a:cubicBezTo>
                    <a:pt x="440" y="998"/>
                    <a:pt x="569" y="1046"/>
                    <a:pt x="697" y="1046"/>
                  </a:cubicBezTo>
                  <a:cubicBezTo>
                    <a:pt x="966" y="1046"/>
                    <a:pt x="1225" y="834"/>
                    <a:pt x="1225" y="525"/>
                  </a:cubicBezTo>
                  <a:cubicBezTo>
                    <a:pt x="1225" y="228"/>
                    <a:pt x="997" y="0"/>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7223063" y="3526575"/>
              <a:ext cx="139875" cy="26250"/>
            </a:xfrm>
            <a:custGeom>
              <a:rect b="b" l="l" r="r" t="t"/>
              <a:pathLst>
                <a:path extrusionOk="0" h="1050" w="5595">
                  <a:moveTo>
                    <a:pt x="700" y="0"/>
                  </a:moveTo>
                  <a:cubicBezTo>
                    <a:pt x="1" y="0"/>
                    <a:pt x="1" y="1049"/>
                    <a:pt x="700" y="1049"/>
                  </a:cubicBezTo>
                  <a:lnTo>
                    <a:pt x="4895" y="1049"/>
                  </a:lnTo>
                  <a:cubicBezTo>
                    <a:pt x="5595" y="1049"/>
                    <a:pt x="5595" y="0"/>
                    <a:pt x="48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47"/>
          <p:cNvGrpSpPr/>
          <p:nvPr/>
        </p:nvGrpSpPr>
        <p:grpSpPr>
          <a:xfrm>
            <a:off x="1453725" y="2433906"/>
            <a:ext cx="350137" cy="321453"/>
            <a:chOff x="2506163" y="1948450"/>
            <a:chExt cx="447975" cy="411275"/>
          </a:xfrm>
        </p:grpSpPr>
        <p:sp>
          <p:nvSpPr>
            <p:cNvPr id="680" name="Google Shape;680;p47"/>
            <p:cNvSpPr/>
            <p:nvPr/>
          </p:nvSpPr>
          <p:spPr>
            <a:xfrm>
              <a:off x="2506163" y="1948450"/>
              <a:ext cx="447975" cy="411275"/>
            </a:xfrm>
            <a:custGeom>
              <a:rect b="b" l="l" r="r" t="t"/>
              <a:pathLst>
                <a:path extrusionOk="0" h="16451" w="17919">
                  <a:moveTo>
                    <a:pt x="5892" y="1049"/>
                  </a:moveTo>
                  <a:lnTo>
                    <a:pt x="7832" y="3322"/>
                  </a:lnTo>
                  <a:cubicBezTo>
                    <a:pt x="7920" y="3444"/>
                    <a:pt x="8077" y="3497"/>
                    <a:pt x="8234" y="3497"/>
                  </a:cubicBezTo>
                  <a:lnTo>
                    <a:pt x="16870" y="3497"/>
                  </a:lnTo>
                  <a:lnTo>
                    <a:pt x="16870" y="4895"/>
                  </a:lnTo>
                  <a:lnTo>
                    <a:pt x="1049" y="4895"/>
                  </a:lnTo>
                  <a:lnTo>
                    <a:pt x="1049" y="1049"/>
                  </a:lnTo>
                  <a:close/>
                  <a:moveTo>
                    <a:pt x="16870" y="5944"/>
                  </a:moveTo>
                  <a:lnTo>
                    <a:pt x="16870" y="15401"/>
                  </a:lnTo>
                  <a:lnTo>
                    <a:pt x="1049" y="15401"/>
                  </a:lnTo>
                  <a:lnTo>
                    <a:pt x="1049" y="5944"/>
                  </a:lnTo>
                  <a:close/>
                  <a:moveTo>
                    <a:pt x="525" y="0"/>
                  </a:moveTo>
                  <a:cubicBezTo>
                    <a:pt x="228" y="0"/>
                    <a:pt x="1" y="245"/>
                    <a:pt x="1" y="525"/>
                  </a:cubicBezTo>
                  <a:lnTo>
                    <a:pt x="1" y="15926"/>
                  </a:lnTo>
                  <a:cubicBezTo>
                    <a:pt x="1" y="16223"/>
                    <a:pt x="228" y="16450"/>
                    <a:pt x="525" y="16450"/>
                  </a:cubicBezTo>
                  <a:lnTo>
                    <a:pt x="17394" y="16450"/>
                  </a:lnTo>
                  <a:cubicBezTo>
                    <a:pt x="17692" y="16450"/>
                    <a:pt x="17919" y="16223"/>
                    <a:pt x="17919" y="15926"/>
                  </a:cubicBezTo>
                  <a:lnTo>
                    <a:pt x="17919" y="2972"/>
                  </a:lnTo>
                  <a:cubicBezTo>
                    <a:pt x="17919" y="2693"/>
                    <a:pt x="17692" y="2448"/>
                    <a:pt x="17394" y="2448"/>
                  </a:cubicBezTo>
                  <a:lnTo>
                    <a:pt x="8462" y="2448"/>
                  </a:lnTo>
                  <a:lnTo>
                    <a:pt x="6521" y="193"/>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2620663" y="2119000"/>
              <a:ext cx="214625" cy="193100"/>
            </a:xfrm>
            <a:custGeom>
              <a:rect b="b" l="l" r="r" t="t"/>
              <a:pathLst>
                <a:path extrusionOk="0" h="7724" w="8585">
                  <a:moveTo>
                    <a:pt x="6506" y="1062"/>
                  </a:moveTo>
                  <a:cubicBezTo>
                    <a:pt x="6948" y="1062"/>
                    <a:pt x="7181" y="1627"/>
                    <a:pt x="6853" y="1954"/>
                  </a:cubicBezTo>
                  <a:cubicBezTo>
                    <a:pt x="6747" y="2061"/>
                    <a:pt x="6617" y="2108"/>
                    <a:pt x="6490" y="2108"/>
                  </a:cubicBezTo>
                  <a:cubicBezTo>
                    <a:pt x="6220" y="2108"/>
                    <a:pt x="5962" y="1896"/>
                    <a:pt x="5962" y="1587"/>
                  </a:cubicBezTo>
                  <a:cubicBezTo>
                    <a:pt x="5962" y="1290"/>
                    <a:pt x="6189" y="1063"/>
                    <a:pt x="6486" y="1063"/>
                  </a:cubicBezTo>
                  <a:cubicBezTo>
                    <a:pt x="6493" y="1062"/>
                    <a:pt x="6500" y="1062"/>
                    <a:pt x="6506" y="1062"/>
                  </a:cubicBezTo>
                  <a:close/>
                  <a:moveTo>
                    <a:pt x="1568" y="3322"/>
                  </a:moveTo>
                  <a:cubicBezTo>
                    <a:pt x="1839" y="3322"/>
                    <a:pt x="2098" y="3538"/>
                    <a:pt x="2098" y="3860"/>
                  </a:cubicBezTo>
                  <a:cubicBezTo>
                    <a:pt x="2098" y="4139"/>
                    <a:pt x="1871" y="4384"/>
                    <a:pt x="1574" y="4384"/>
                  </a:cubicBezTo>
                  <a:cubicBezTo>
                    <a:pt x="1102" y="4384"/>
                    <a:pt x="875" y="3807"/>
                    <a:pt x="1207" y="3475"/>
                  </a:cubicBezTo>
                  <a:cubicBezTo>
                    <a:pt x="1313" y="3369"/>
                    <a:pt x="1442" y="3322"/>
                    <a:pt x="1568" y="3322"/>
                  </a:cubicBezTo>
                  <a:close/>
                  <a:moveTo>
                    <a:pt x="6486" y="5608"/>
                  </a:moveTo>
                  <a:cubicBezTo>
                    <a:pt x="6941" y="5608"/>
                    <a:pt x="7186" y="6167"/>
                    <a:pt x="6853" y="6499"/>
                  </a:cubicBezTo>
                  <a:cubicBezTo>
                    <a:pt x="6745" y="6608"/>
                    <a:pt x="6612" y="6657"/>
                    <a:pt x="6482" y="6657"/>
                  </a:cubicBezTo>
                  <a:cubicBezTo>
                    <a:pt x="6215" y="6657"/>
                    <a:pt x="5962" y="6450"/>
                    <a:pt x="5962" y="6132"/>
                  </a:cubicBezTo>
                  <a:cubicBezTo>
                    <a:pt x="5962" y="5835"/>
                    <a:pt x="6189" y="5608"/>
                    <a:pt x="6486" y="5608"/>
                  </a:cubicBezTo>
                  <a:close/>
                  <a:moveTo>
                    <a:pt x="6480" y="0"/>
                  </a:moveTo>
                  <a:cubicBezTo>
                    <a:pt x="5672" y="0"/>
                    <a:pt x="4901" y="630"/>
                    <a:pt x="4913" y="1587"/>
                  </a:cubicBezTo>
                  <a:cubicBezTo>
                    <a:pt x="4895" y="1622"/>
                    <a:pt x="4895" y="1674"/>
                    <a:pt x="4913" y="1727"/>
                  </a:cubicBezTo>
                  <a:lnTo>
                    <a:pt x="2693" y="2758"/>
                  </a:lnTo>
                  <a:cubicBezTo>
                    <a:pt x="2373" y="2427"/>
                    <a:pt x="1974" y="2278"/>
                    <a:pt x="1582" y="2278"/>
                  </a:cubicBezTo>
                  <a:cubicBezTo>
                    <a:pt x="777" y="2278"/>
                    <a:pt x="1" y="2907"/>
                    <a:pt x="1" y="3860"/>
                  </a:cubicBezTo>
                  <a:cubicBezTo>
                    <a:pt x="1" y="4804"/>
                    <a:pt x="782" y="5429"/>
                    <a:pt x="1590" y="5429"/>
                  </a:cubicBezTo>
                  <a:cubicBezTo>
                    <a:pt x="1979" y="5429"/>
                    <a:pt x="2375" y="5285"/>
                    <a:pt x="2693" y="4961"/>
                  </a:cubicBezTo>
                  <a:lnTo>
                    <a:pt x="4913" y="5975"/>
                  </a:lnTo>
                  <a:cubicBezTo>
                    <a:pt x="4895" y="6027"/>
                    <a:pt x="4895" y="6080"/>
                    <a:pt x="4913" y="6132"/>
                  </a:cubicBezTo>
                  <a:cubicBezTo>
                    <a:pt x="4903" y="7137"/>
                    <a:pt x="5700" y="7724"/>
                    <a:pt x="6501" y="7724"/>
                  </a:cubicBezTo>
                  <a:cubicBezTo>
                    <a:pt x="7079" y="7724"/>
                    <a:pt x="7659" y="7418"/>
                    <a:pt x="7937" y="6744"/>
                  </a:cubicBezTo>
                  <a:cubicBezTo>
                    <a:pt x="8420" y="5575"/>
                    <a:pt x="7481" y="4545"/>
                    <a:pt x="6463" y="4545"/>
                  </a:cubicBezTo>
                  <a:cubicBezTo>
                    <a:pt x="6079" y="4545"/>
                    <a:pt x="5685" y="4691"/>
                    <a:pt x="5350" y="5031"/>
                  </a:cubicBezTo>
                  <a:lnTo>
                    <a:pt x="3147" y="4017"/>
                  </a:lnTo>
                  <a:lnTo>
                    <a:pt x="3147" y="3860"/>
                  </a:lnTo>
                  <a:lnTo>
                    <a:pt x="3147" y="3720"/>
                  </a:lnTo>
                  <a:lnTo>
                    <a:pt x="5350" y="2688"/>
                  </a:lnTo>
                  <a:cubicBezTo>
                    <a:pt x="5647" y="2985"/>
                    <a:pt x="6049" y="3160"/>
                    <a:pt x="6486" y="3160"/>
                  </a:cubicBezTo>
                  <a:cubicBezTo>
                    <a:pt x="7885" y="3160"/>
                    <a:pt x="8584" y="1447"/>
                    <a:pt x="7588" y="468"/>
                  </a:cubicBezTo>
                  <a:cubicBezTo>
                    <a:pt x="7265" y="145"/>
                    <a:pt x="6868" y="0"/>
                    <a:pt x="64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47"/>
          <p:cNvSpPr txBox="1"/>
          <p:nvPr>
            <p:ph idx="4294967295" type="subTitle"/>
          </p:nvPr>
        </p:nvSpPr>
        <p:spPr>
          <a:xfrm rot="540089">
            <a:off x="-223675" y="550074"/>
            <a:ext cx="1857982" cy="438270"/>
          </a:xfrm>
          <a:prstGeom prst="rect">
            <a:avLst/>
          </a:prstGeom>
          <a:solidFill>
            <a:schemeClr val="dk2"/>
          </a:solidFill>
        </p:spPr>
        <p:txBody>
          <a:bodyPr anchorCtr="0" anchor="ctr" bIns="0" lIns="0" spcFirstLastPara="1" rIns="0" wrap="square" tIns="0">
            <a:noAutofit/>
          </a:bodyPr>
          <a:lstStyle/>
          <a:p>
            <a:pPr indent="0" lvl="0" marL="0" rtl="0" algn="ctr">
              <a:spcBef>
                <a:spcPts val="0"/>
              </a:spcBef>
              <a:spcAft>
                <a:spcPts val="1200"/>
              </a:spcAft>
              <a:buNone/>
            </a:pPr>
            <a:r>
              <a:rPr lang="en" sz="1900">
                <a:solidFill>
                  <a:schemeClr val="accent2"/>
                </a:solidFill>
                <a:latin typeface="Jost SemiBold"/>
                <a:ea typeface="Jost SemiBold"/>
                <a:cs typeface="Jost SemiBold"/>
                <a:sym typeface="Jost SemiBold"/>
              </a:rPr>
              <a:t>Computing</a:t>
            </a:r>
            <a:endParaRPr sz="1900">
              <a:solidFill>
                <a:schemeClr val="accent2"/>
              </a:solidFill>
              <a:latin typeface="Jost SemiBold"/>
              <a:ea typeface="Jost SemiBold"/>
              <a:cs typeface="Jost SemiBold"/>
              <a:sym typeface="Jost SemiBold"/>
            </a:endParaRPr>
          </a:p>
        </p:txBody>
      </p:sp>
      <p:sp>
        <p:nvSpPr>
          <p:cNvPr id="683" name="Google Shape;683;p47"/>
          <p:cNvSpPr txBox="1"/>
          <p:nvPr/>
        </p:nvSpPr>
        <p:spPr>
          <a:xfrm flipH="1" rot="-457733">
            <a:off x="7801089" y="4184114"/>
            <a:ext cx="1459821" cy="438321"/>
          </a:xfrm>
          <a:prstGeom prst="rect">
            <a:avLst/>
          </a:prstGeom>
          <a:solidFill>
            <a:srgbClr val="F57474"/>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48"/>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a:t>
            </a:r>
            <a:r>
              <a:rPr lang="en"/>
              <a:t>arts and whole</a:t>
            </a:r>
            <a:endParaRPr/>
          </a:p>
        </p:txBody>
      </p:sp>
      <p:sp>
        <p:nvSpPr>
          <p:cNvPr id="689" name="Google Shape;689;p48"/>
          <p:cNvSpPr txBox="1"/>
          <p:nvPr/>
        </p:nvSpPr>
        <p:spPr>
          <a:xfrm>
            <a:off x="731350" y="1915325"/>
            <a:ext cx="2616300" cy="71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Mercury is the closest planet to the Sun and the smallest one in the Solar System</a:t>
            </a:r>
            <a:endParaRPr sz="1600">
              <a:solidFill>
                <a:schemeClr val="accent1"/>
              </a:solidFill>
              <a:latin typeface="Jost"/>
              <a:ea typeface="Jost"/>
              <a:cs typeface="Jost"/>
              <a:sym typeface="Jost"/>
            </a:endParaRPr>
          </a:p>
        </p:txBody>
      </p:sp>
      <p:sp>
        <p:nvSpPr>
          <p:cNvPr id="690" name="Google Shape;690;p48"/>
          <p:cNvSpPr txBox="1"/>
          <p:nvPr/>
        </p:nvSpPr>
        <p:spPr>
          <a:xfrm rot="-60312">
            <a:off x="732757" y="1468955"/>
            <a:ext cx="2616403" cy="343552"/>
          </a:xfrm>
          <a:prstGeom prst="rect">
            <a:avLst/>
          </a:prstGeom>
          <a:solidFill>
            <a:schemeClr val="dk1"/>
          </a:solidFill>
          <a:ln>
            <a:noFill/>
          </a:ln>
        </p:spPr>
        <p:txBody>
          <a:bodyPr anchorCtr="0" anchor="t" bIns="0" lIns="0" spcFirstLastPara="1" rIns="0" wrap="square" tIns="0">
            <a:noAutofit/>
          </a:bodyPr>
          <a:lstStyle/>
          <a:p>
            <a:pPr indent="0" lvl="0" marL="0" rtl="0" algn="ctr">
              <a:spcBef>
                <a:spcPts val="0"/>
              </a:spcBef>
              <a:spcAft>
                <a:spcPts val="0"/>
              </a:spcAft>
              <a:buNone/>
            </a:pPr>
            <a:r>
              <a:rPr lang="en" sz="2000">
                <a:solidFill>
                  <a:schemeClr val="accent2"/>
                </a:solidFill>
                <a:latin typeface="Jost SemiBold"/>
                <a:ea typeface="Jost SemiBold"/>
                <a:cs typeface="Jost SemiBold"/>
                <a:sym typeface="Jost SemiBold"/>
              </a:rPr>
              <a:t>T</a:t>
            </a:r>
            <a:r>
              <a:rPr lang="en" sz="2000">
                <a:solidFill>
                  <a:schemeClr val="accent2"/>
                </a:solidFill>
                <a:latin typeface="Jost SemiBold"/>
                <a:ea typeface="Jost SemiBold"/>
                <a:cs typeface="Jost SemiBold"/>
                <a:sym typeface="Jost SemiBold"/>
              </a:rPr>
              <a:t>he whole object</a:t>
            </a:r>
            <a:endParaRPr sz="2000">
              <a:solidFill>
                <a:schemeClr val="accent2"/>
              </a:solidFill>
              <a:latin typeface="Jost SemiBold"/>
              <a:ea typeface="Jost SemiBold"/>
              <a:cs typeface="Jost SemiBold"/>
              <a:sym typeface="Jost SemiBold"/>
            </a:endParaRPr>
          </a:p>
        </p:txBody>
      </p:sp>
      <p:sp>
        <p:nvSpPr>
          <p:cNvPr id="691" name="Google Shape;691;p48"/>
          <p:cNvSpPr txBox="1"/>
          <p:nvPr/>
        </p:nvSpPr>
        <p:spPr>
          <a:xfrm>
            <a:off x="731350" y="3273174"/>
            <a:ext cx="2616300" cy="1042800"/>
          </a:xfrm>
          <a:prstGeom prst="rect">
            <a:avLst/>
          </a:prstGeom>
          <a:noFill/>
          <a:ln>
            <a:noFill/>
          </a:ln>
        </p:spPr>
        <p:txBody>
          <a:bodyPr anchorCtr="0" anchor="t" bIns="0" lIns="0" spcFirstLastPara="1" rIns="0" wrap="square" tIns="0">
            <a:noAutofit/>
          </a:bodyPr>
          <a:lstStyle/>
          <a:p>
            <a:pPr indent="-330200" lvl="0" marL="332300" rtl="0" algn="l">
              <a:spcBef>
                <a:spcPts val="0"/>
              </a:spcBef>
              <a:spcAft>
                <a:spcPts val="0"/>
              </a:spcAft>
              <a:buClr>
                <a:schemeClr val="dk1"/>
              </a:buClr>
              <a:buSzPts val="1600"/>
              <a:buFont typeface="Jost"/>
              <a:buChar char="●"/>
            </a:pPr>
            <a:r>
              <a:rPr lang="en" sz="1600">
                <a:solidFill>
                  <a:schemeClr val="accent1"/>
                </a:solidFill>
                <a:latin typeface="Jost"/>
                <a:ea typeface="Jost"/>
                <a:cs typeface="Jost"/>
                <a:sym typeface="Jost"/>
              </a:rPr>
              <a:t>Mercury</a:t>
            </a:r>
            <a:endParaRPr sz="1600">
              <a:solidFill>
                <a:schemeClr val="accent1"/>
              </a:solidFill>
              <a:latin typeface="Jost"/>
              <a:ea typeface="Jost"/>
              <a:cs typeface="Jost"/>
              <a:sym typeface="Jost"/>
            </a:endParaRPr>
          </a:p>
          <a:p>
            <a:pPr indent="-330200" lvl="0" marL="332300" rtl="0" algn="l">
              <a:spcBef>
                <a:spcPts val="1000"/>
              </a:spcBef>
              <a:spcAft>
                <a:spcPts val="0"/>
              </a:spcAft>
              <a:buClr>
                <a:schemeClr val="dk1"/>
              </a:buClr>
              <a:buSzPts val="1600"/>
              <a:buFont typeface="Jost"/>
              <a:buChar char="●"/>
            </a:pPr>
            <a:r>
              <a:rPr lang="en" sz="1600">
                <a:solidFill>
                  <a:schemeClr val="accent1"/>
                </a:solidFill>
                <a:latin typeface="Jost"/>
                <a:ea typeface="Jost"/>
                <a:cs typeface="Jost"/>
                <a:sym typeface="Jost"/>
              </a:rPr>
              <a:t>Venus</a:t>
            </a:r>
            <a:endParaRPr sz="1600">
              <a:solidFill>
                <a:schemeClr val="accent1"/>
              </a:solidFill>
              <a:latin typeface="Jost"/>
              <a:ea typeface="Jost"/>
              <a:cs typeface="Jost"/>
              <a:sym typeface="Jost"/>
            </a:endParaRPr>
          </a:p>
          <a:p>
            <a:pPr indent="-330200" lvl="0" marL="332300" rtl="0" algn="l">
              <a:spcBef>
                <a:spcPts val="1000"/>
              </a:spcBef>
              <a:spcAft>
                <a:spcPts val="0"/>
              </a:spcAft>
              <a:buClr>
                <a:schemeClr val="dk1"/>
              </a:buClr>
              <a:buSzPts val="1600"/>
              <a:buFont typeface="Jost"/>
              <a:buChar char="●"/>
            </a:pPr>
            <a:r>
              <a:rPr lang="en" sz="1600">
                <a:solidFill>
                  <a:schemeClr val="accent1"/>
                </a:solidFill>
                <a:latin typeface="Jost"/>
                <a:ea typeface="Jost"/>
                <a:cs typeface="Jost"/>
                <a:sym typeface="Jost"/>
              </a:rPr>
              <a:t>Jupiter</a:t>
            </a:r>
            <a:endParaRPr sz="1600">
              <a:solidFill>
                <a:schemeClr val="accent1"/>
              </a:solidFill>
              <a:latin typeface="Jost"/>
              <a:ea typeface="Jost"/>
              <a:cs typeface="Jost"/>
              <a:sym typeface="Jost"/>
            </a:endParaRPr>
          </a:p>
        </p:txBody>
      </p:sp>
      <p:sp>
        <p:nvSpPr>
          <p:cNvPr id="692" name="Google Shape;692;p48"/>
          <p:cNvSpPr txBox="1"/>
          <p:nvPr/>
        </p:nvSpPr>
        <p:spPr>
          <a:xfrm>
            <a:off x="731350" y="2972850"/>
            <a:ext cx="2616300" cy="30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800">
                <a:solidFill>
                  <a:schemeClr val="accent1"/>
                </a:solidFill>
                <a:latin typeface="Jost SemiBold"/>
                <a:ea typeface="Jost SemiBold"/>
                <a:cs typeface="Jost SemiBold"/>
                <a:sym typeface="Jost SemiBold"/>
              </a:rPr>
              <a:t>P</a:t>
            </a:r>
            <a:r>
              <a:rPr lang="en" sz="1800">
                <a:solidFill>
                  <a:schemeClr val="accent1"/>
                </a:solidFill>
                <a:latin typeface="Jost SemiBold"/>
                <a:ea typeface="Jost SemiBold"/>
                <a:cs typeface="Jost SemiBold"/>
                <a:sym typeface="Jost SemiBold"/>
              </a:rPr>
              <a:t>arts of the object</a:t>
            </a:r>
            <a:endParaRPr sz="1800">
              <a:solidFill>
                <a:schemeClr val="accent1"/>
              </a:solidFill>
              <a:latin typeface="Jost SemiBold"/>
              <a:ea typeface="Jost SemiBold"/>
              <a:cs typeface="Jost SemiBold"/>
              <a:sym typeface="Jost SemiBold"/>
            </a:endParaRPr>
          </a:p>
        </p:txBody>
      </p:sp>
      <p:sp>
        <p:nvSpPr>
          <p:cNvPr id="693" name="Google Shape;693;p48"/>
          <p:cNvSpPr txBox="1"/>
          <p:nvPr/>
        </p:nvSpPr>
        <p:spPr>
          <a:xfrm>
            <a:off x="3727550" y="2194711"/>
            <a:ext cx="4685100" cy="71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Venus has a beautiful name and is the second planet from the Sun. It’s terribly hot, even hotter than Mercury, and its atmosphere is extremely poisonous</a:t>
            </a:r>
            <a:endParaRPr sz="1600">
              <a:solidFill>
                <a:schemeClr val="accent1"/>
              </a:solidFill>
              <a:latin typeface="Jost"/>
              <a:ea typeface="Jost"/>
              <a:cs typeface="Jost"/>
              <a:sym typeface="Jost"/>
            </a:endParaRPr>
          </a:p>
        </p:txBody>
      </p:sp>
      <p:sp>
        <p:nvSpPr>
          <p:cNvPr id="694" name="Google Shape;694;p48"/>
          <p:cNvSpPr txBox="1"/>
          <p:nvPr/>
        </p:nvSpPr>
        <p:spPr>
          <a:xfrm>
            <a:off x="3727550" y="1894386"/>
            <a:ext cx="4685100" cy="30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800">
                <a:solidFill>
                  <a:schemeClr val="accent1"/>
                </a:solidFill>
                <a:latin typeface="Jost SemiBold"/>
                <a:ea typeface="Jost SemiBold"/>
                <a:cs typeface="Jost SemiBold"/>
                <a:sym typeface="Jost SemiBold"/>
              </a:rPr>
              <a:t>W</a:t>
            </a:r>
            <a:r>
              <a:rPr lang="en" sz="1800">
                <a:solidFill>
                  <a:schemeClr val="accent1"/>
                </a:solidFill>
                <a:latin typeface="Jost SemiBold"/>
                <a:ea typeface="Jost SemiBold"/>
                <a:cs typeface="Jost SemiBold"/>
                <a:sym typeface="Jost SemiBold"/>
              </a:rPr>
              <a:t>hat would happen if the parts were missing</a:t>
            </a:r>
            <a:endParaRPr sz="1800">
              <a:solidFill>
                <a:schemeClr val="accent1"/>
              </a:solidFill>
              <a:latin typeface="Jost SemiBold"/>
              <a:ea typeface="Jost SemiBold"/>
              <a:cs typeface="Jost SemiBold"/>
              <a:sym typeface="Jost SemiBold"/>
            </a:endParaRPr>
          </a:p>
        </p:txBody>
      </p:sp>
      <p:sp>
        <p:nvSpPr>
          <p:cNvPr id="695" name="Google Shape;695;p48"/>
          <p:cNvSpPr txBox="1"/>
          <p:nvPr/>
        </p:nvSpPr>
        <p:spPr>
          <a:xfrm>
            <a:off x="3727550" y="3524948"/>
            <a:ext cx="4685100" cy="791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Jupiter is a gas giant and the biggest planet in the Solar System. It's the fourth-brightest object in the night sky. It was named after a Roman god</a:t>
            </a:r>
            <a:endParaRPr sz="1600">
              <a:solidFill>
                <a:schemeClr val="accent1"/>
              </a:solidFill>
              <a:latin typeface="Jost"/>
              <a:ea typeface="Jost"/>
              <a:cs typeface="Jost"/>
              <a:sym typeface="Jost"/>
            </a:endParaRPr>
          </a:p>
        </p:txBody>
      </p:sp>
      <p:sp>
        <p:nvSpPr>
          <p:cNvPr id="696" name="Google Shape;696;p48"/>
          <p:cNvSpPr txBox="1"/>
          <p:nvPr/>
        </p:nvSpPr>
        <p:spPr>
          <a:xfrm>
            <a:off x="3727550" y="3224616"/>
            <a:ext cx="4685100" cy="30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800">
                <a:solidFill>
                  <a:schemeClr val="accent1"/>
                </a:solidFill>
                <a:latin typeface="Jost SemiBold"/>
                <a:ea typeface="Jost SemiBold"/>
                <a:cs typeface="Jost SemiBold"/>
                <a:sym typeface="Jost SemiBold"/>
              </a:rPr>
              <a:t>W</a:t>
            </a:r>
            <a:r>
              <a:rPr lang="en" sz="1800">
                <a:solidFill>
                  <a:schemeClr val="accent1"/>
                </a:solidFill>
                <a:latin typeface="Jost SemiBold"/>
                <a:ea typeface="Jost SemiBold"/>
                <a:cs typeface="Jost SemiBold"/>
                <a:sym typeface="Jost SemiBold"/>
              </a:rPr>
              <a:t>hat’s the function of the part?</a:t>
            </a:r>
            <a:endParaRPr sz="1800">
              <a:solidFill>
                <a:schemeClr val="accent1"/>
              </a:solidFill>
              <a:latin typeface="Jost SemiBold"/>
              <a:ea typeface="Jost SemiBold"/>
              <a:cs typeface="Jost SemiBold"/>
              <a:sym typeface="Jost SemiBold"/>
            </a:endParaRPr>
          </a:p>
        </p:txBody>
      </p:sp>
      <p:grpSp>
        <p:nvGrpSpPr>
          <p:cNvPr id="697" name="Google Shape;697;p48"/>
          <p:cNvGrpSpPr/>
          <p:nvPr/>
        </p:nvGrpSpPr>
        <p:grpSpPr>
          <a:xfrm rot="-1036814">
            <a:off x="7433162" y="-262105"/>
            <a:ext cx="1102496" cy="1102496"/>
            <a:chOff x="5676940" y="2897025"/>
            <a:chExt cx="1149900" cy="1149900"/>
          </a:xfrm>
        </p:grpSpPr>
        <p:sp>
          <p:nvSpPr>
            <p:cNvPr id="698" name="Google Shape;698;p48"/>
            <p:cNvSpPr/>
            <p:nvPr/>
          </p:nvSpPr>
          <p:spPr>
            <a:xfrm>
              <a:off x="5676940" y="2897025"/>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 name="Google Shape;699;p48"/>
            <p:cNvGrpSpPr/>
            <p:nvPr/>
          </p:nvGrpSpPr>
          <p:grpSpPr>
            <a:xfrm>
              <a:off x="5974395" y="3217437"/>
              <a:ext cx="555041" cy="509539"/>
              <a:chOff x="3992088" y="3334725"/>
              <a:chExt cx="447975" cy="411250"/>
            </a:xfrm>
          </p:grpSpPr>
          <p:sp>
            <p:nvSpPr>
              <p:cNvPr id="700" name="Google Shape;700;p48"/>
              <p:cNvSpPr/>
              <p:nvPr/>
            </p:nvSpPr>
            <p:spPr>
              <a:xfrm>
                <a:off x="3992088" y="3334725"/>
                <a:ext cx="447975" cy="411250"/>
              </a:xfrm>
              <a:custGeom>
                <a:rect b="b" l="l" r="r" t="t"/>
                <a:pathLst>
                  <a:path extrusionOk="0" h="16450" w="17919">
                    <a:moveTo>
                      <a:pt x="5891"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7" y="0"/>
                      <a:pt x="0" y="227"/>
                      <a:pt x="0" y="524"/>
                    </a:cubicBezTo>
                    <a:lnTo>
                      <a:pt x="0" y="15925"/>
                    </a:lnTo>
                    <a:cubicBezTo>
                      <a:pt x="0" y="16205"/>
                      <a:pt x="227" y="16450"/>
                      <a:pt x="525" y="16450"/>
                    </a:cubicBezTo>
                    <a:lnTo>
                      <a:pt x="17394" y="16450"/>
                    </a:lnTo>
                    <a:cubicBezTo>
                      <a:pt x="17691" y="16450"/>
                      <a:pt x="17919" y="16205"/>
                      <a:pt x="17919" y="15925"/>
                    </a:cubicBezTo>
                    <a:lnTo>
                      <a:pt x="17919" y="2972"/>
                    </a:lnTo>
                    <a:cubicBezTo>
                      <a:pt x="17919" y="2692"/>
                      <a:pt x="17691" y="2447"/>
                      <a:pt x="17394" y="2447"/>
                    </a:cubicBezTo>
                    <a:lnTo>
                      <a:pt x="8461" y="2447"/>
                    </a:lnTo>
                    <a:lnTo>
                      <a:pt x="6521" y="192"/>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8"/>
              <p:cNvSpPr/>
              <p:nvPr/>
            </p:nvSpPr>
            <p:spPr>
              <a:xfrm>
                <a:off x="4064188" y="3509700"/>
                <a:ext cx="286275" cy="183850"/>
              </a:xfrm>
              <a:custGeom>
                <a:rect b="b" l="l" r="r" t="t"/>
                <a:pathLst>
                  <a:path extrusionOk="0" h="7354" w="11451">
                    <a:moveTo>
                      <a:pt x="4307" y="1052"/>
                    </a:moveTo>
                    <a:cubicBezTo>
                      <a:pt x="4717" y="1052"/>
                      <a:pt x="5135" y="1206"/>
                      <a:pt x="5472" y="1549"/>
                    </a:cubicBezTo>
                    <a:cubicBezTo>
                      <a:pt x="5139" y="1936"/>
                      <a:pt x="5477" y="2425"/>
                      <a:pt x="5874" y="2425"/>
                    </a:cubicBezTo>
                    <a:cubicBezTo>
                      <a:pt x="5997" y="2425"/>
                      <a:pt x="6125" y="2378"/>
                      <a:pt x="6241" y="2266"/>
                    </a:cubicBezTo>
                    <a:cubicBezTo>
                      <a:pt x="6294" y="2196"/>
                      <a:pt x="6381" y="2144"/>
                      <a:pt x="6451" y="2091"/>
                    </a:cubicBezTo>
                    <a:lnTo>
                      <a:pt x="6469" y="2074"/>
                    </a:lnTo>
                    <a:cubicBezTo>
                      <a:pt x="6714" y="1921"/>
                      <a:pt x="6975" y="1852"/>
                      <a:pt x="7228" y="1852"/>
                    </a:cubicBezTo>
                    <a:cubicBezTo>
                      <a:pt x="8077" y="1852"/>
                      <a:pt x="8842" y="2622"/>
                      <a:pt x="8654" y="3577"/>
                    </a:cubicBezTo>
                    <a:cubicBezTo>
                      <a:pt x="8584" y="3909"/>
                      <a:pt x="8846" y="4207"/>
                      <a:pt x="9178" y="4207"/>
                    </a:cubicBezTo>
                    <a:lnTo>
                      <a:pt x="9213" y="4207"/>
                    </a:lnTo>
                    <a:cubicBezTo>
                      <a:pt x="10559" y="4276"/>
                      <a:pt x="10542" y="6252"/>
                      <a:pt x="9213" y="6304"/>
                    </a:cubicBezTo>
                    <a:lnTo>
                      <a:pt x="3130" y="6304"/>
                    </a:lnTo>
                    <a:cubicBezTo>
                      <a:pt x="2081" y="6304"/>
                      <a:pt x="1504" y="5116"/>
                      <a:pt x="2133" y="4294"/>
                    </a:cubicBezTo>
                    <a:lnTo>
                      <a:pt x="2133" y="4294"/>
                    </a:lnTo>
                    <a:cubicBezTo>
                      <a:pt x="2221" y="4399"/>
                      <a:pt x="2308" y="4504"/>
                      <a:pt x="2395" y="4591"/>
                    </a:cubicBezTo>
                    <a:cubicBezTo>
                      <a:pt x="2500" y="4696"/>
                      <a:pt x="2636" y="4748"/>
                      <a:pt x="2771" y="4748"/>
                    </a:cubicBezTo>
                    <a:cubicBezTo>
                      <a:pt x="2907" y="4748"/>
                      <a:pt x="3042" y="4696"/>
                      <a:pt x="3147" y="4591"/>
                    </a:cubicBezTo>
                    <a:cubicBezTo>
                      <a:pt x="3357" y="4399"/>
                      <a:pt x="3357" y="4067"/>
                      <a:pt x="3147" y="3857"/>
                    </a:cubicBezTo>
                    <a:cubicBezTo>
                      <a:pt x="2833" y="3542"/>
                      <a:pt x="2658" y="3123"/>
                      <a:pt x="2658" y="2703"/>
                    </a:cubicBezTo>
                    <a:cubicBezTo>
                      <a:pt x="2658" y="1703"/>
                      <a:pt x="3465" y="1052"/>
                      <a:pt x="4307" y="1052"/>
                    </a:cubicBezTo>
                    <a:close/>
                    <a:moveTo>
                      <a:pt x="4326" y="0"/>
                    </a:moveTo>
                    <a:cubicBezTo>
                      <a:pt x="2946" y="0"/>
                      <a:pt x="1609" y="1052"/>
                      <a:pt x="1609" y="2686"/>
                    </a:cubicBezTo>
                    <a:cubicBezTo>
                      <a:pt x="1609" y="2895"/>
                      <a:pt x="1626" y="3088"/>
                      <a:pt x="1679" y="3280"/>
                    </a:cubicBezTo>
                    <a:cubicBezTo>
                      <a:pt x="1" y="4644"/>
                      <a:pt x="962" y="7353"/>
                      <a:pt x="3130" y="7353"/>
                    </a:cubicBezTo>
                    <a:lnTo>
                      <a:pt x="9231" y="7353"/>
                    </a:lnTo>
                    <a:cubicBezTo>
                      <a:pt x="10280" y="7353"/>
                      <a:pt x="11171" y="6566"/>
                      <a:pt x="11311" y="5518"/>
                    </a:cubicBezTo>
                    <a:cubicBezTo>
                      <a:pt x="11451" y="4469"/>
                      <a:pt x="10769" y="3490"/>
                      <a:pt x="9755" y="3228"/>
                    </a:cubicBezTo>
                    <a:cubicBezTo>
                      <a:pt x="9712" y="1817"/>
                      <a:pt x="8554" y="789"/>
                      <a:pt x="7256" y="789"/>
                    </a:cubicBezTo>
                    <a:cubicBezTo>
                      <a:pt x="6962" y="789"/>
                      <a:pt x="6661" y="842"/>
                      <a:pt x="6364" y="955"/>
                    </a:cubicBezTo>
                    <a:cubicBezTo>
                      <a:pt x="5801" y="295"/>
                      <a:pt x="5057" y="0"/>
                      <a:pt x="4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 name="Google Shape;702;p48"/>
          <p:cNvGrpSpPr/>
          <p:nvPr/>
        </p:nvGrpSpPr>
        <p:grpSpPr>
          <a:xfrm rot="1157214">
            <a:off x="8099692" y="-40703"/>
            <a:ext cx="1087260" cy="1087260"/>
            <a:chOff x="1056648" y="895071"/>
            <a:chExt cx="843600" cy="843600"/>
          </a:xfrm>
        </p:grpSpPr>
        <p:sp>
          <p:nvSpPr>
            <p:cNvPr id="703" name="Google Shape;703;p48"/>
            <p:cNvSpPr/>
            <p:nvPr/>
          </p:nvSpPr>
          <p:spPr>
            <a:xfrm>
              <a:off x="1056648" y="895071"/>
              <a:ext cx="843600" cy="8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 name="Google Shape;704;p48"/>
            <p:cNvGrpSpPr/>
            <p:nvPr/>
          </p:nvGrpSpPr>
          <p:grpSpPr>
            <a:xfrm>
              <a:off x="1234988" y="1154938"/>
              <a:ext cx="486875" cy="323850"/>
              <a:chOff x="3992088" y="1299025"/>
              <a:chExt cx="486875" cy="323850"/>
            </a:xfrm>
          </p:grpSpPr>
          <p:sp>
            <p:nvSpPr>
              <p:cNvPr id="705" name="Google Shape;705;p48"/>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8"/>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8"/>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8"/>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9" name="Google Shape;709;p48"/>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grpSp>
        <p:nvGrpSpPr>
          <p:cNvPr id="714" name="Google Shape;714;p49"/>
          <p:cNvGrpSpPr/>
          <p:nvPr/>
        </p:nvGrpSpPr>
        <p:grpSpPr>
          <a:xfrm rot="-762542">
            <a:off x="7152300" y="112391"/>
            <a:ext cx="1149900" cy="1149900"/>
            <a:chOff x="7144390" y="2062575"/>
            <a:chExt cx="1149900" cy="1149900"/>
          </a:xfrm>
        </p:grpSpPr>
        <p:sp>
          <p:nvSpPr>
            <p:cNvPr id="715" name="Google Shape;715;p49"/>
            <p:cNvSpPr/>
            <p:nvPr/>
          </p:nvSpPr>
          <p:spPr>
            <a:xfrm>
              <a:off x="7144390" y="2062575"/>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49"/>
            <p:cNvGrpSpPr/>
            <p:nvPr/>
          </p:nvGrpSpPr>
          <p:grpSpPr>
            <a:xfrm>
              <a:off x="7393719" y="2342761"/>
              <a:ext cx="651289" cy="589792"/>
              <a:chOff x="988338" y="1930075"/>
              <a:chExt cx="494750" cy="448000"/>
            </a:xfrm>
          </p:grpSpPr>
          <p:sp>
            <p:nvSpPr>
              <p:cNvPr id="717" name="Google Shape;717;p49"/>
              <p:cNvSpPr/>
              <p:nvPr/>
            </p:nvSpPr>
            <p:spPr>
              <a:xfrm>
                <a:off x="988338" y="1930075"/>
                <a:ext cx="494750" cy="448000"/>
              </a:xfrm>
              <a:custGeom>
                <a:rect b="b" l="l" r="r" t="t"/>
                <a:pathLst>
                  <a:path extrusionOk="0" h="17920" w="19790">
                    <a:moveTo>
                      <a:pt x="7129" y="1042"/>
                    </a:moveTo>
                    <a:cubicBezTo>
                      <a:pt x="8081" y="1042"/>
                      <a:pt x="9046" y="1450"/>
                      <a:pt x="9738" y="2361"/>
                    </a:cubicBezTo>
                    <a:cubicBezTo>
                      <a:pt x="9651" y="2431"/>
                      <a:pt x="9581" y="2501"/>
                      <a:pt x="9493" y="2589"/>
                    </a:cubicBezTo>
                    <a:cubicBezTo>
                      <a:pt x="9167" y="2969"/>
                      <a:pt x="9496" y="3456"/>
                      <a:pt x="9897" y="3456"/>
                    </a:cubicBezTo>
                    <a:cubicBezTo>
                      <a:pt x="10012" y="3456"/>
                      <a:pt x="10132" y="3416"/>
                      <a:pt x="10245" y="3323"/>
                    </a:cubicBezTo>
                    <a:cubicBezTo>
                      <a:pt x="10385" y="3183"/>
                      <a:pt x="10560" y="3043"/>
                      <a:pt x="10734" y="2938"/>
                    </a:cubicBezTo>
                    <a:cubicBezTo>
                      <a:pt x="11250" y="2601"/>
                      <a:pt x="11808" y="2448"/>
                      <a:pt x="12352" y="2448"/>
                    </a:cubicBezTo>
                    <a:cubicBezTo>
                      <a:pt x="13892" y="2448"/>
                      <a:pt x="15315" y="3676"/>
                      <a:pt x="15315" y="5420"/>
                    </a:cubicBezTo>
                    <a:cubicBezTo>
                      <a:pt x="15315" y="5630"/>
                      <a:pt x="15297" y="5823"/>
                      <a:pt x="15262" y="6032"/>
                    </a:cubicBezTo>
                    <a:cubicBezTo>
                      <a:pt x="15196" y="6364"/>
                      <a:pt x="15460" y="6664"/>
                      <a:pt x="15786" y="6664"/>
                    </a:cubicBezTo>
                    <a:cubicBezTo>
                      <a:pt x="15803" y="6664"/>
                      <a:pt x="15821" y="6663"/>
                      <a:pt x="15839" y="6662"/>
                    </a:cubicBezTo>
                    <a:cubicBezTo>
                      <a:pt x="17098" y="6662"/>
                      <a:pt x="18129" y="7676"/>
                      <a:pt x="18129" y="8934"/>
                    </a:cubicBezTo>
                    <a:cubicBezTo>
                      <a:pt x="18129" y="10175"/>
                      <a:pt x="17098" y="11207"/>
                      <a:pt x="15839" y="11207"/>
                    </a:cubicBezTo>
                    <a:lnTo>
                      <a:pt x="15507" y="11207"/>
                    </a:lnTo>
                    <a:cubicBezTo>
                      <a:pt x="14912" y="8777"/>
                      <a:pt x="12727" y="7081"/>
                      <a:pt x="10245" y="7081"/>
                    </a:cubicBezTo>
                    <a:cubicBezTo>
                      <a:pt x="7745" y="7081"/>
                      <a:pt x="5560" y="8777"/>
                      <a:pt x="4966" y="11207"/>
                    </a:cubicBezTo>
                    <a:cubicBezTo>
                      <a:pt x="3532" y="11189"/>
                      <a:pt x="2361" y="10018"/>
                      <a:pt x="2378" y="8585"/>
                    </a:cubicBezTo>
                    <a:cubicBezTo>
                      <a:pt x="2378" y="7798"/>
                      <a:pt x="2710" y="7064"/>
                      <a:pt x="3305" y="6574"/>
                    </a:cubicBezTo>
                    <a:cubicBezTo>
                      <a:pt x="3497" y="6889"/>
                      <a:pt x="3724" y="7204"/>
                      <a:pt x="4004" y="7466"/>
                    </a:cubicBezTo>
                    <a:cubicBezTo>
                      <a:pt x="4119" y="7585"/>
                      <a:pt x="4248" y="7634"/>
                      <a:pt x="4372" y="7634"/>
                    </a:cubicBezTo>
                    <a:cubicBezTo>
                      <a:pt x="4777" y="7634"/>
                      <a:pt x="5126" y="7106"/>
                      <a:pt x="4738" y="6732"/>
                    </a:cubicBezTo>
                    <a:cubicBezTo>
                      <a:pt x="4424" y="6399"/>
                      <a:pt x="4179" y="6015"/>
                      <a:pt x="4004" y="5595"/>
                    </a:cubicBezTo>
                    <a:cubicBezTo>
                      <a:pt x="3847" y="5211"/>
                      <a:pt x="3777" y="4791"/>
                      <a:pt x="3777" y="4372"/>
                    </a:cubicBezTo>
                    <a:cubicBezTo>
                      <a:pt x="3777" y="2334"/>
                      <a:pt x="5433" y="1042"/>
                      <a:pt x="7129" y="1042"/>
                    </a:cubicBezTo>
                    <a:close/>
                    <a:moveTo>
                      <a:pt x="2889" y="15822"/>
                    </a:moveTo>
                    <a:cubicBezTo>
                      <a:pt x="3156" y="15822"/>
                      <a:pt x="3410" y="16029"/>
                      <a:pt x="3410" y="16346"/>
                    </a:cubicBezTo>
                    <a:cubicBezTo>
                      <a:pt x="3410" y="16643"/>
                      <a:pt x="3182" y="16871"/>
                      <a:pt x="2885" y="16871"/>
                    </a:cubicBezTo>
                    <a:cubicBezTo>
                      <a:pt x="2413" y="16871"/>
                      <a:pt x="2186" y="16311"/>
                      <a:pt x="2518" y="15979"/>
                    </a:cubicBezTo>
                    <a:cubicBezTo>
                      <a:pt x="2627" y="15871"/>
                      <a:pt x="2760" y="15822"/>
                      <a:pt x="2889" y="15822"/>
                    </a:cubicBezTo>
                    <a:close/>
                    <a:moveTo>
                      <a:pt x="10203" y="8131"/>
                    </a:moveTo>
                    <a:cubicBezTo>
                      <a:pt x="12447" y="8131"/>
                      <a:pt x="14603" y="9880"/>
                      <a:pt x="14615" y="12518"/>
                    </a:cubicBezTo>
                    <a:cubicBezTo>
                      <a:pt x="14615" y="14930"/>
                      <a:pt x="12657" y="16888"/>
                      <a:pt x="10245" y="16888"/>
                    </a:cubicBezTo>
                    <a:cubicBezTo>
                      <a:pt x="6347" y="16888"/>
                      <a:pt x="4389" y="12168"/>
                      <a:pt x="7151" y="9424"/>
                    </a:cubicBezTo>
                    <a:cubicBezTo>
                      <a:pt x="8038" y="8530"/>
                      <a:pt x="9131" y="8131"/>
                      <a:pt x="10203" y="8131"/>
                    </a:cubicBezTo>
                    <a:close/>
                    <a:moveTo>
                      <a:pt x="17581" y="15826"/>
                    </a:moveTo>
                    <a:cubicBezTo>
                      <a:pt x="17852" y="15826"/>
                      <a:pt x="18112" y="16042"/>
                      <a:pt x="18112" y="16364"/>
                    </a:cubicBezTo>
                    <a:cubicBezTo>
                      <a:pt x="18112" y="16643"/>
                      <a:pt x="17867" y="16888"/>
                      <a:pt x="17587" y="16888"/>
                    </a:cubicBezTo>
                    <a:cubicBezTo>
                      <a:pt x="17115" y="16871"/>
                      <a:pt x="16888" y="16311"/>
                      <a:pt x="17220" y="15979"/>
                    </a:cubicBezTo>
                    <a:cubicBezTo>
                      <a:pt x="17326" y="15873"/>
                      <a:pt x="17455" y="15826"/>
                      <a:pt x="17581" y="15826"/>
                    </a:cubicBezTo>
                    <a:close/>
                    <a:moveTo>
                      <a:pt x="7126" y="0"/>
                    </a:moveTo>
                    <a:cubicBezTo>
                      <a:pt x="4892" y="0"/>
                      <a:pt x="2710" y="1690"/>
                      <a:pt x="2710" y="4372"/>
                    </a:cubicBezTo>
                    <a:cubicBezTo>
                      <a:pt x="2710" y="4774"/>
                      <a:pt x="2763" y="5176"/>
                      <a:pt x="2885" y="5560"/>
                    </a:cubicBezTo>
                    <a:cubicBezTo>
                      <a:pt x="1" y="7571"/>
                      <a:pt x="1312" y="12081"/>
                      <a:pt x="4826" y="12256"/>
                    </a:cubicBezTo>
                    <a:lnTo>
                      <a:pt x="4826" y="12500"/>
                    </a:lnTo>
                    <a:cubicBezTo>
                      <a:pt x="4826" y="12780"/>
                      <a:pt x="4843" y="13077"/>
                      <a:pt x="4896" y="13374"/>
                    </a:cubicBezTo>
                    <a:lnTo>
                      <a:pt x="2885" y="13374"/>
                    </a:lnTo>
                    <a:cubicBezTo>
                      <a:pt x="2606" y="13374"/>
                      <a:pt x="2361" y="13602"/>
                      <a:pt x="2378" y="13899"/>
                    </a:cubicBezTo>
                    <a:lnTo>
                      <a:pt x="2378" y="14860"/>
                    </a:lnTo>
                    <a:cubicBezTo>
                      <a:pt x="700" y="15455"/>
                      <a:pt x="1120" y="17920"/>
                      <a:pt x="2903" y="17920"/>
                    </a:cubicBezTo>
                    <a:cubicBezTo>
                      <a:pt x="4668" y="17920"/>
                      <a:pt x="5088" y="15455"/>
                      <a:pt x="3427" y="14860"/>
                    </a:cubicBezTo>
                    <a:lnTo>
                      <a:pt x="3427" y="14423"/>
                    </a:lnTo>
                    <a:lnTo>
                      <a:pt x="5175" y="14423"/>
                    </a:lnTo>
                    <a:cubicBezTo>
                      <a:pt x="5962" y="16539"/>
                      <a:pt x="7990" y="17920"/>
                      <a:pt x="10245" y="17920"/>
                    </a:cubicBezTo>
                    <a:cubicBezTo>
                      <a:pt x="12500" y="17920"/>
                      <a:pt x="14510" y="16539"/>
                      <a:pt x="15315" y="14423"/>
                    </a:cubicBezTo>
                    <a:lnTo>
                      <a:pt x="17063" y="14423"/>
                    </a:lnTo>
                    <a:lnTo>
                      <a:pt x="17063" y="14860"/>
                    </a:lnTo>
                    <a:cubicBezTo>
                      <a:pt x="15384" y="15455"/>
                      <a:pt x="15821" y="17920"/>
                      <a:pt x="17587" y="17920"/>
                    </a:cubicBezTo>
                    <a:cubicBezTo>
                      <a:pt x="19353" y="17920"/>
                      <a:pt x="19790" y="15455"/>
                      <a:pt x="18112" y="14860"/>
                    </a:cubicBezTo>
                    <a:lnTo>
                      <a:pt x="18112" y="13899"/>
                    </a:lnTo>
                    <a:cubicBezTo>
                      <a:pt x="18112" y="13602"/>
                      <a:pt x="17867" y="13374"/>
                      <a:pt x="17570" y="13374"/>
                    </a:cubicBezTo>
                    <a:lnTo>
                      <a:pt x="15594" y="13374"/>
                    </a:lnTo>
                    <a:cubicBezTo>
                      <a:pt x="15629" y="13077"/>
                      <a:pt x="15664" y="12798"/>
                      <a:pt x="15664" y="12500"/>
                    </a:cubicBezTo>
                    <a:lnTo>
                      <a:pt x="15664" y="12256"/>
                    </a:lnTo>
                    <a:lnTo>
                      <a:pt x="15839" y="12256"/>
                    </a:lnTo>
                    <a:cubicBezTo>
                      <a:pt x="17587" y="12256"/>
                      <a:pt x="19038" y="10927"/>
                      <a:pt x="19178" y="9179"/>
                    </a:cubicBezTo>
                    <a:cubicBezTo>
                      <a:pt x="19300" y="7448"/>
                      <a:pt x="18077" y="5910"/>
                      <a:pt x="16363" y="5648"/>
                    </a:cubicBezTo>
                    <a:lnTo>
                      <a:pt x="16363" y="5420"/>
                    </a:lnTo>
                    <a:cubicBezTo>
                      <a:pt x="16350" y="3093"/>
                      <a:pt x="14437" y="1394"/>
                      <a:pt x="12326" y="1394"/>
                    </a:cubicBezTo>
                    <a:cubicBezTo>
                      <a:pt x="11758" y="1394"/>
                      <a:pt x="11176" y="1517"/>
                      <a:pt x="10612" y="1784"/>
                    </a:cubicBezTo>
                    <a:cubicBezTo>
                      <a:pt x="9697" y="551"/>
                      <a:pt x="8403" y="0"/>
                      <a:pt x="7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9"/>
              <p:cNvSpPr/>
              <p:nvPr/>
            </p:nvSpPr>
            <p:spPr>
              <a:xfrm>
                <a:off x="1165338" y="2229450"/>
                <a:ext cx="157800" cy="26250"/>
              </a:xfrm>
              <a:custGeom>
                <a:rect b="b" l="l" r="r" t="t"/>
                <a:pathLst>
                  <a:path extrusionOk="0" h="1050" w="6312">
                    <a:moveTo>
                      <a:pt x="700" y="1"/>
                    </a:moveTo>
                    <a:cubicBezTo>
                      <a:pt x="1" y="1"/>
                      <a:pt x="1" y="1050"/>
                      <a:pt x="700" y="1050"/>
                    </a:cubicBezTo>
                    <a:lnTo>
                      <a:pt x="5612" y="1050"/>
                    </a:lnTo>
                    <a:cubicBezTo>
                      <a:pt x="6312" y="1050"/>
                      <a:pt x="6312" y="1"/>
                      <a:pt x="5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9" name="Google Shape;719;p49"/>
          <p:cNvSpPr txBox="1"/>
          <p:nvPr>
            <p:ph type="title"/>
          </p:nvPr>
        </p:nvSpPr>
        <p:spPr>
          <a:xfrm rot="-22923">
            <a:off x="2524745" y="3093049"/>
            <a:ext cx="4094191" cy="364218"/>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t>
            </a:r>
            <a:r>
              <a:rPr lang="en"/>
              <a:t>omeone</a:t>
            </a:r>
            <a:r>
              <a:rPr lang="en"/>
              <a:t> F</a:t>
            </a:r>
            <a:r>
              <a:rPr lang="en"/>
              <a:t>amous</a:t>
            </a:r>
            <a:endParaRPr/>
          </a:p>
        </p:txBody>
      </p:sp>
      <p:sp>
        <p:nvSpPr>
          <p:cNvPr id="720" name="Google Shape;720;p49"/>
          <p:cNvSpPr txBox="1"/>
          <p:nvPr>
            <p:ph idx="1" type="subTitle"/>
          </p:nvPr>
        </p:nvSpPr>
        <p:spPr>
          <a:xfrm>
            <a:off x="1978050" y="1672592"/>
            <a:ext cx="5187900" cy="12606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721" name="Google Shape;721;p49"/>
          <p:cNvSpPr txBox="1"/>
          <p:nvPr/>
        </p:nvSpPr>
        <p:spPr>
          <a:xfrm flipH="1" rot="-539950">
            <a:off x="7573861" y="771315"/>
            <a:ext cx="1683928" cy="438270"/>
          </a:xfrm>
          <a:prstGeom prst="rect">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Computing</a:t>
            </a:r>
            <a:endParaRPr sz="1900">
              <a:solidFill>
                <a:schemeClr val="accent2"/>
              </a:solidFill>
              <a:latin typeface="Jost SemiBold"/>
              <a:ea typeface="Jost SemiBold"/>
              <a:cs typeface="Jost SemiBold"/>
              <a:sym typeface="Jost SemiBold"/>
            </a:endParaRPr>
          </a:p>
        </p:txBody>
      </p:sp>
      <p:grpSp>
        <p:nvGrpSpPr>
          <p:cNvPr id="722" name="Google Shape;722;p49"/>
          <p:cNvGrpSpPr/>
          <p:nvPr/>
        </p:nvGrpSpPr>
        <p:grpSpPr>
          <a:xfrm rot="-430529">
            <a:off x="163430" y="3082920"/>
            <a:ext cx="1149821" cy="1149821"/>
            <a:chOff x="-1332859" y="1178876"/>
            <a:chExt cx="1149900" cy="1149900"/>
          </a:xfrm>
        </p:grpSpPr>
        <p:sp>
          <p:nvSpPr>
            <p:cNvPr id="723" name="Google Shape;723;p49"/>
            <p:cNvSpPr/>
            <p:nvPr/>
          </p:nvSpPr>
          <p:spPr>
            <a:xfrm>
              <a:off x="-1332859" y="1178876"/>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9"/>
            <p:cNvSpPr/>
            <p:nvPr/>
          </p:nvSpPr>
          <p:spPr>
            <a:xfrm>
              <a:off x="-1069494" y="1466133"/>
              <a:ext cx="623187" cy="575380"/>
            </a:xfrm>
            <a:custGeom>
              <a:rect b="b" l="l" r="r" t="t"/>
              <a:pathLst>
                <a:path extrusionOk="0" h="17933" w="19423">
                  <a:moveTo>
                    <a:pt x="7198" y="1"/>
                  </a:moveTo>
                  <a:cubicBezTo>
                    <a:pt x="4964" y="1"/>
                    <a:pt x="2780" y="1694"/>
                    <a:pt x="2780" y="4384"/>
                  </a:cubicBezTo>
                  <a:cubicBezTo>
                    <a:pt x="2780" y="4786"/>
                    <a:pt x="2832" y="5188"/>
                    <a:pt x="2955" y="5573"/>
                  </a:cubicBezTo>
                  <a:cubicBezTo>
                    <a:pt x="0" y="7636"/>
                    <a:pt x="1451" y="12268"/>
                    <a:pt x="5070" y="12268"/>
                  </a:cubicBezTo>
                  <a:lnTo>
                    <a:pt x="5245" y="12268"/>
                  </a:lnTo>
                  <a:cubicBezTo>
                    <a:pt x="5245" y="12775"/>
                    <a:pt x="5315" y="13282"/>
                    <a:pt x="5472" y="13772"/>
                  </a:cubicBezTo>
                  <a:cubicBezTo>
                    <a:pt x="5542" y="13982"/>
                    <a:pt x="5752" y="14139"/>
                    <a:pt x="5979" y="14139"/>
                  </a:cubicBezTo>
                  <a:cubicBezTo>
                    <a:pt x="6031" y="14139"/>
                    <a:pt x="6084" y="14121"/>
                    <a:pt x="6136" y="14104"/>
                  </a:cubicBezTo>
                  <a:cubicBezTo>
                    <a:pt x="6399" y="14016"/>
                    <a:pt x="6556" y="13737"/>
                    <a:pt x="6468" y="13457"/>
                  </a:cubicBezTo>
                  <a:cubicBezTo>
                    <a:pt x="5603" y="10694"/>
                    <a:pt x="7780" y="8209"/>
                    <a:pt x="10312" y="8209"/>
                  </a:cubicBezTo>
                  <a:cubicBezTo>
                    <a:pt x="10951" y="8209"/>
                    <a:pt x="11613" y="8367"/>
                    <a:pt x="12255" y="8720"/>
                  </a:cubicBezTo>
                  <a:lnTo>
                    <a:pt x="11486" y="8860"/>
                  </a:lnTo>
                  <a:cubicBezTo>
                    <a:pt x="10845" y="8946"/>
                    <a:pt x="10925" y="9891"/>
                    <a:pt x="11556" y="9891"/>
                  </a:cubicBezTo>
                  <a:cubicBezTo>
                    <a:pt x="11561" y="9891"/>
                    <a:pt x="11567" y="9891"/>
                    <a:pt x="11573" y="9891"/>
                  </a:cubicBezTo>
                  <a:lnTo>
                    <a:pt x="11678" y="9891"/>
                  </a:lnTo>
                  <a:lnTo>
                    <a:pt x="13618" y="9559"/>
                  </a:lnTo>
                  <a:cubicBezTo>
                    <a:pt x="13915" y="9506"/>
                    <a:pt x="14108" y="9227"/>
                    <a:pt x="14055" y="8947"/>
                  </a:cubicBezTo>
                  <a:lnTo>
                    <a:pt x="13706" y="6989"/>
                  </a:lnTo>
                  <a:cubicBezTo>
                    <a:pt x="13653" y="6693"/>
                    <a:pt x="13428" y="6558"/>
                    <a:pt x="13200" y="6558"/>
                  </a:cubicBezTo>
                  <a:cubicBezTo>
                    <a:pt x="12905" y="6558"/>
                    <a:pt x="12605" y="6786"/>
                    <a:pt x="12674" y="7181"/>
                  </a:cubicBezTo>
                  <a:lnTo>
                    <a:pt x="12797" y="7811"/>
                  </a:lnTo>
                  <a:cubicBezTo>
                    <a:pt x="12006" y="7374"/>
                    <a:pt x="11164" y="7172"/>
                    <a:pt x="10341" y="7172"/>
                  </a:cubicBezTo>
                  <a:cubicBezTo>
                    <a:pt x="8034" y="7172"/>
                    <a:pt x="5870" y="8759"/>
                    <a:pt x="5367" y="11219"/>
                  </a:cubicBezTo>
                  <a:lnTo>
                    <a:pt x="5070" y="11219"/>
                  </a:lnTo>
                  <a:cubicBezTo>
                    <a:pt x="5056" y="11220"/>
                    <a:pt x="5042" y="11220"/>
                    <a:pt x="5028" y="11220"/>
                  </a:cubicBezTo>
                  <a:cubicBezTo>
                    <a:pt x="2558" y="11220"/>
                    <a:pt x="1445" y="8134"/>
                    <a:pt x="3374" y="6569"/>
                  </a:cubicBezTo>
                  <a:lnTo>
                    <a:pt x="3374" y="6569"/>
                  </a:lnTo>
                  <a:cubicBezTo>
                    <a:pt x="3567" y="6902"/>
                    <a:pt x="3794" y="7199"/>
                    <a:pt x="4056" y="7478"/>
                  </a:cubicBezTo>
                  <a:cubicBezTo>
                    <a:pt x="4174" y="7592"/>
                    <a:pt x="4303" y="7640"/>
                    <a:pt x="4427" y="7640"/>
                  </a:cubicBezTo>
                  <a:cubicBezTo>
                    <a:pt x="4838" y="7640"/>
                    <a:pt x="5184" y="7116"/>
                    <a:pt x="4808" y="6727"/>
                  </a:cubicBezTo>
                  <a:cubicBezTo>
                    <a:pt x="4493" y="6412"/>
                    <a:pt x="4231" y="6028"/>
                    <a:pt x="4073" y="5608"/>
                  </a:cubicBezTo>
                  <a:cubicBezTo>
                    <a:pt x="3916" y="5206"/>
                    <a:pt x="3829" y="4804"/>
                    <a:pt x="3829" y="4384"/>
                  </a:cubicBezTo>
                  <a:cubicBezTo>
                    <a:pt x="3829" y="2347"/>
                    <a:pt x="5485" y="1055"/>
                    <a:pt x="7181" y="1055"/>
                  </a:cubicBezTo>
                  <a:cubicBezTo>
                    <a:pt x="8133" y="1055"/>
                    <a:pt x="9098" y="1462"/>
                    <a:pt x="9790" y="2374"/>
                  </a:cubicBezTo>
                  <a:cubicBezTo>
                    <a:pt x="9720" y="2444"/>
                    <a:pt x="9633" y="2514"/>
                    <a:pt x="9563" y="2584"/>
                  </a:cubicBezTo>
                  <a:cubicBezTo>
                    <a:pt x="9172" y="2961"/>
                    <a:pt x="9529" y="3494"/>
                    <a:pt x="9946" y="3494"/>
                  </a:cubicBezTo>
                  <a:cubicBezTo>
                    <a:pt x="10069" y="3494"/>
                    <a:pt x="10198" y="3447"/>
                    <a:pt x="10314" y="3335"/>
                  </a:cubicBezTo>
                  <a:cubicBezTo>
                    <a:pt x="10454" y="3196"/>
                    <a:pt x="10629" y="3056"/>
                    <a:pt x="10804" y="2933"/>
                  </a:cubicBezTo>
                  <a:cubicBezTo>
                    <a:pt x="11315" y="2603"/>
                    <a:pt x="11868" y="2453"/>
                    <a:pt x="12408" y="2453"/>
                  </a:cubicBezTo>
                  <a:cubicBezTo>
                    <a:pt x="13953" y="2453"/>
                    <a:pt x="15384" y="3684"/>
                    <a:pt x="15384" y="5433"/>
                  </a:cubicBezTo>
                  <a:cubicBezTo>
                    <a:pt x="15384" y="5643"/>
                    <a:pt x="15366" y="5835"/>
                    <a:pt x="15331" y="6045"/>
                  </a:cubicBezTo>
                  <a:cubicBezTo>
                    <a:pt x="15267" y="6369"/>
                    <a:pt x="15517" y="6663"/>
                    <a:pt x="15846" y="6663"/>
                  </a:cubicBezTo>
                  <a:cubicBezTo>
                    <a:pt x="15872" y="6663"/>
                    <a:pt x="15899" y="6661"/>
                    <a:pt x="15926" y="6657"/>
                  </a:cubicBezTo>
                  <a:cubicBezTo>
                    <a:pt x="17167" y="6657"/>
                    <a:pt x="18198" y="7688"/>
                    <a:pt x="18198" y="8947"/>
                  </a:cubicBezTo>
                  <a:cubicBezTo>
                    <a:pt x="18198" y="10188"/>
                    <a:pt x="17167" y="11219"/>
                    <a:pt x="15926" y="11219"/>
                  </a:cubicBezTo>
                  <a:lnTo>
                    <a:pt x="15279" y="11219"/>
                  </a:lnTo>
                  <a:cubicBezTo>
                    <a:pt x="15244" y="11045"/>
                    <a:pt x="15209" y="10887"/>
                    <a:pt x="15157" y="10713"/>
                  </a:cubicBezTo>
                  <a:cubicBezTo>
                    <a:pt x="15075" y="10455"/>
                    <a:pt x="14876" y="10345"/>
                    <a:pt x="14674" y="10345"/>
                  </a:cubicBezTo>
                  <a:cubicBezTo>
                    <a:pt x="14356" y="10345"/>
                    <a:pt x="14032" y="10620"/>
                    <a:pt x="14160" y="11027"/>
                  </a:cubicBezTo>
                  <a:cubicBezTo>
                    <a:pt x="15026" y="13791"/>
                    <a:pt x="12849" y="16276"/>
                    <a:pt x="10317" y="16276"/>
                  </a:cubicBezTo>
                  <a:cubicBezTo>
                    <a:pt x="9677" y="16276"/>
                    <a:pt x="9015" y="16117"/>
                    <a:pt x="8374" y="15765"/>
                  </a:cubicBezTo>
                  <a:lnTo>
                    <a:pt x="9143" y="15625"/>
                  </a:lnTo>
                  <a:cubicBezTo>
                    <a:pt x="9787" y="15509"/>
                    <a:pt x="9667" y="14583"/>
                    <a:pt x="9063" y="14583"/>
                  </a:cubicBezTo>
                  <a:cubicBezTo>
                    <a:pt x="9027" y="14583"/>
                    <a:pt x="8990" y="14587"/>
                    <a:pt x="8951" y="14593"/>
                  </a:cubicBezTo>
                  <a:lnTo>
                    <a:pt x="7010" y="14943"/>
                  </a:lnTo>
                  <a:cubicBezTo>
                    <a:pt x="6713" y="14978"/>
                    <a:pt x="6521" y="15258"/>
                    <a:pt x="6573" y="15555"/>
                  </a:cubicBezTo>
                  <a:lnTo>
                    <a:pt x="6923" y="17495"/>
                  </a:lnTo>
                  <a:cubicBezTo>
                    <a:pt x="6958" y="17740"/>
                    <a:pt x="7168" y="17932"/>
                    <a:pt x="7430" y="17932"/>
                  </a:cubicBezTo>
                  <a:lnTo>
                    <a:pt x="7517" y="17932"/>
                  </a:lnTo>
                  <a:cubicBezTo>
                    <a:pt x="7815" y="17880"/>
                    <a:pt x="8007" y="17618"/>
                    <a:pt x="7954" y="17320"/>
                  </a:cubicBezTo>
                  <a:lnTo>
                    <a:pt x="7849" y="16691"/>
                  </a:lnTo>
                  <a:lnTo>
                    <a:pt x="7849" y="16691"/>
                  </a:lnTo>
                  <a:cubicBezTo>
                    <a:pt x="8646" y="17133"/>
                    <a:pt x="9485" y="17335"/>
                    <a:pt x="10303" y="17335"/>
                  </a:cubicBezTo>
                  <a:cubicBezTo>
                    <a:pt x="12949" y="17335"/>
                    <a:pt x="15371" y="15220"/>
                    <a:pt x="15384" y="12268"/>
                  </a:cubicBezTo>
                  <a:lnTo>
                    <a:pt x="15926" y="12268"/>
                  </a:lnTo>
                  <a:cubicBezTo>
                    <a:pt x="15948" y="12269"/>
                    <a:pt x="15970" y="12269"/>
                    <a:pt x="15992" y="12269"/>
                  </a:cubicBezTo>
                  <a:cubicBezTo>
                    <a:pt x="17712" y="12269"/>
                    <a:pt x="19162" y="10935"/>
                    <a:pt x="19300" y="9209"/>
                  </a:cubicBezTo>
                  <a:cubicBezTo>
                    <a:pt x="19422" y="7444"/>
                    <a:pt x="18163" y="5888"/>
                    <a:pt x="16433" y="5660"/>
                  </a:cubicBezTo>
                  <a:lnTo>
                    <a:pt x="16433" y="5433"/>
                  </a:lnTo>
                  <a:cubicBezTo>
                    <a:pt x="16419" y="3116"/>
                    <a:pt x="14512" y="1409"/>
                    <a:pt x="12395" y="1409"/>
                  </a:cubicBezTo>
                  <a:cubicBezTo>
                    <a:pt x="11828" y="1409"/>
                    <a:pt x="11246" y="1531"/>
                    <a:pt x="10681" y="1797"/>
                  </a:cubicBezTo>
                  <a:cubicBezTo>
                    <a:pt x="9771" y="556"/>
                    <a:pt x="8476" y="1"/>
                    <a:pt x="7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49"/>
          <p:cNvGrpSpPr/>
          <p:nvPr/>
        </p:nvGrpSpPr>
        <p:grpSpPr>
          <a:xfrm rot="552084">
            <a:off x="860136" y="3747902"/>
            <a:ext cx="1149862" cy="1149862"/>
            <a:chOff x="783766" y="1851351"/>
            <a:chExt cx="1149900" cy="1149900"/>
          </a:xfrm>
        </p:grpSpPr>
        <p:sp>
          <p:nvSpPr>
            <p:cNvPr id="726" name="Google Shape;726;p49"/>
            <p:cNvSpPr/>
            <p:nvPr/>
          </p:nvSpPr>
          <p:spPr>
            <a:xfrm>
              <a:off x="783766" y="1851351"/>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49"/>
            <p:cNvGrpSpPr/>
            <p:nvPr/>
          </p:nvGrpSpPr>
          <p:grpSpPr>
            <a:xfrm>
              <a:off x="1007976" y="2192980"/>
              <a:ext cx="701684" cy="466733"/>
              <a:chOff x="3992088" y="1299025"/>
              <a:chExt cx="486875" cy="323850"/>
            </a:xfrm>
          </p:grpSpPr>
          <p:sp>
            <p:nvSpPr>
              <p:cNvPr id="728" name="Google Shape;728;p49"/>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9"/>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9"/>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9"/>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5" name="Shape 735"/>
        <p:cNvGrpSpPr/>
        <p:nvPr/>
      </p:nvGrpSpPr>
      <p:grpSpPr>
        <a:xfrm>
          <a:off x="0" y="0"/>
          <a:ext cx="0" cy="0"/>
          <a:chOff x="0" y="0"/>
          <a:chExt cx="0" cy="0"/>
        </a:xfrm>
      </p:grpSpPr>
      <p:grpSp>
        <p:nvGrpSpPr>
          <p:cNvPr id="736" name="Google Shape;736;p50"/>
          <p:cNvGrpSpPr/>
          <p:nvPr/>
        </p:nvGrpSpPr>
        <p:grpSpPr>
          <a:xfrm>
            <a:off x="-2074025" y="-1185775"/>
            <a:ext cx="8782925" cy="8653850"/>
            <a:chOff x="-2074025" y="-1185775"/>
            <a:chExt cx="8782925" cy="8653850"/>
          </a:xfrm>
        </p:grpSpPr>
        <p:sp>
          <p:nvSpPr>
            <p:cNvPr id="737" name="Google Shape;737;p50"/>
            <p:cNvSpPr/>
            <p:nvPr/>
          </p:nvSpPr>
          <p:spPr>
            <a:xfrm flipH="1">
              <a:off x="3105300" y="-1185775"/>
              <a:ext cx="3603600" cy="3603600"/>
            </a:xfrm>
            <a:prstGeom prst="ellipse">
              <a:avLst/>
            </a:prstGeom>
            <a:gradFill>
              <a:gsLst>
                <a:gs pos="0">
                  <a:schemeClr val="lt1"/>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0"/>
            <p:cNvSpPr/>
            <p:nvPr/>
          </p:nvSpPr>
          <p:spPr>
            <a:xfrm flipH="1">
              <a:off x="-2074025" y="1099975"/>
              <a:ext cx="6368100" cy="6368100"/>
            </a:xfrm>
            <a:prstGeom prst="ellipse">
              <a:avLst/>
            </a:prstGeom>
            <a:gradFill>
              <a:gsLst>
                <a:gs pos="0">
                  <a:srgbClr val="187498">
                    <a:alpha val="47450"/>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 name="Google Shape;739;p50"/>
          <p:cNvSpPr txBox="1"/>
          <p:nvPr>
            <p:ph type="title"/>
          </p:nvPr>
        </p:nvSpPr>
        <p:spPr>
          <a:xfrm>
            <a:off x="5167850" y="536084"/>
            <a:ext cx="3261900" cy="10413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a:t>A </a:t>
            </a:r>
            <a:r>
              <a:rPr lang="en"/>
              <a:t>picture is worth a thousand words</a:t>
            </a:r>
            <a:endParaRPr/>
          </a:p>
        </p:txBody>
      </p:sp>
      <p:grpSp>
        <p:nvGrpSpPr>
          <p:cNvPr id="740" name="Google Shape;740;p50"/>
          <p:cNvGrpSpPr/>
          <p:nvPr/>
        </p:nvGrpSpPr>
        <p:grpSpPr>
          <a:xfrm rot="-911297">
            <a:off x="6968248" y="2680605"/>
            <a:ext cx="1123835" cy="1123835"/>
            <a:chOff x="6968055" y="2680302"/>
            <a:chExt cx="1123800" cy="1123800"/>
          </a:xfrm>
        </p:grpSpPr>
        <p:sp>
          <p:nvSpPr>
            <p:cNvPr id="741" name="Google Shape;741;p50"/>
            <p:cNvSpPr/>
            <p:nvPr/>
          </p:nvSpPr>
          <p:spPr>
            <a:xfrm>
              <a:off x="6968055" y="2680302"/>
              <a:ext cx="1123800" cy="1123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50"/>
            <p:cNvGrpSpPr/>
            <p:nvPr/>
          </p:nvGrpSpPr>
          <p:grpSpPr>
            <a:xfrm>
              <a:off x="7222020" y="2952295"/>
              <a:ext cx="615762" cy="579731"/>
              <a:chOff x="1733938" y="3316275"/>
              <a:chExt cx="476375" cy="448500"/>
            </a:xfrm>
          </p:grpSpPr>
          <p:sp>
            <p:nvSpPr>
              <p:cNvPr id="743" name="Google Shape;743;p50"/>
              <p:cNvSpPr/>
              <p:nvPr/>
            </p:nvSpPr>
            <p:spPr>
              <a:xfrm>
                <a:off x="1934513" y="3620275"/>
                <a:ext cx="105350" cy="86825"/>
              </a:xfrm>
              <a:custGeom>
                <a:rect b="b" l="l" r="r" t="t"/>
                <a:pathLst>
                  <a:path extrusionOk="0" h="3473" w="4214">
                    <a:moveTo>
                      <a:pt x="1431" y="0"/>
                    </a:moveTo>
                    <a:cubicBezTo>
                      <a:pt x="1074" y="0"/>
                      <a:pt x="723" y="378"/>
                      <a:pt x="962" y="797"/>
                    </a:cubicBezTo>
                    <a:lnTo>
                      <a:pt x="1207" y="1217"/>
                    </a:lnTo>
                    <a:lnTo>
                      <a:pt x="700" y="1217"/>
                    </a:lnTo>
                    <a:cubicBezTo>
                      <a:pt x="1" y="1217"/>
                      <a:pt x="1" y="2266"/>
                      <a:pt x="700" y="2266"/>
                    </a:cubicBezTo>
                    <a:lnTo>
                      <a:pt x="1207" y="2266"/>
                    </a:lnTo>
                    <a:lnTo>
                      <a:pt x="962" y="2685"/>
                    </a:lnTo>
                    <a:cubicBezTo>
                      <a:pt x="805" y="2948"/>
                      <a:pt x="893" y="3262"/>
                      <a:pt x="1155" y="3402"/>
                    </a:cubicBezTo>
                    <a:cubicBezTo>
                      <a:pt x="1225" y="3455"/>
                      <a:pt x="1312" y="3472"/>
                      <a:pt x="1399" y="3472"/>
                    </a:cubicBezTo>
                    <a:cubicBezTo>
                      <a:pt x="1592" y="3472"/>
                      <a:pt x="1767" y="3385"/>
                      <a:pt x="1871" y="3210"/>
                    </a:cubicBezTo>
                    <a:lnTo>
                      <a:pt x="2116" y="2790"/>
                    </a:lnTo>
                    <a:lnTo>
                      <a:pt x="2361" y="3210"/>
                    </a:lnTo>
                    <a:cubicBezTo>
                      <a:pt x="2448" y="3385"/>
                      <a:pt x="2623" y="3472"/>
                      <a:pt x="2815" y="3472"/>
                    </a:cubicBezTo>
                    <a:cubicBezTo>
                      <a:pt x="2903" y="3472"/>
                      <a:pt x="2990" y="3455"/>
                      <a:pt x="3078" y="3402"/>
                    </a:cubicBezTo>
                    <a:cubicBezTo>
                      <a:pt x="3322" y="3262"/>
                      <a:pt x="3410" y="2948"/>
                      <a:pt x="3270" y="2685"/>
                    </a:cubicBezTo>
                    <a:lnTo>
                      <a:pt x="3025" y="2266"/>
                    </a:lnTo>
                    <a:lnTo>
                      <a:pt x="3515" y="2266"/>
                    </a:lnTo>
                    <a:cubicBezTo>
                      <a:pt x="4214" y="2266"/>
                      <a:pt x="4214" y="1217"/>
                      <a:pt x="3515" y="1217"/>
                    </a:cubicBezTo>
                    <a:lnTo>
                      <a:pt x="3025" y="1217"/>
                    </a:lnTo>
                    <a:lnTo>
                      <a:pt x="3270" y="797"/>
                    </a:lnTo>
                    <a:cubicBezTo>
                      <a:pt x="3497" y="378"/>
                      <a:pt x="3143" y="0"/>
                      <a:pt x="2790" y="0"/>
                    </a:cubicBezTo>
                    <a:cubicBezTo>
                      <a:pt x="2627" y="0"/>
                      <a:pt x="2466" y="80"/>
                      <a:pt x="2361" y="273"/>
                    </a:cubicBezTo>
                    <a:lnTo>
                      <a:pt x="2116" y="693"/>
                    </a:lnTo>
                    <a:lnTo>
                      <a:pt x="1871" y="273"/>
                    </a:lnTo>
                    <a:cubicBezTo>
                      <a:pt x="1761" y="80"/>
                      <a:pt x="1596" y="0"/>
                      <a:pt x="1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0"/>
              <p:cNvSpPr/>
              <p:nvPr/>
            </p:nvSpPr>
            <p:spPr>
              <a:xfrm>
                <a:off x="1733938" y="3316275"/>
                <a:ext cx="476375" cy="448500"/>
              </a:xfrm>
              <a:custGeom>
                <a:rect b="b" l="l" r="r" t="t"/>
                <a:pathLst>
                  <a:path extrusionOk="0" h="17940" w="19055">
                    <a:moveTo>
                      <a:pt x="7010" y="1045"/>
                    </a:moveTo>
                    <a:cubicBezTo>
                      <a:pt x="7965" y="1045"/>
                      <a:pt x="8934" y="1452"/>
                      <a:pt x="9632" y="2364"/>
                    </a:cubicBezTo>
                    <a:cubicBezTo>
                      <a:pt x="9545" y="2434"/>
                      <a:pt x="9475" y="2504"/>
                      <a:pt x="9388" y="2574"/>
                    </a:cubicBezTo>
                    <a:cubicBezTo>
                      <a:pt x="9010" y="2951"/>
                      <a:pt x="9360" y="3484"/>
                      <a:pt x="9773" y="3484"/>
                    </a:cubicBezTo>
                    <a:cubicBezTo>
                      <a:pt x="9895" y="3484"/>
                      <a:pt x="10023" y="3437"/>
                      <a:pt x="10139" y="3325"/>
                    </a:cubicBezTo>
                    <a:cubicBezTo>
                      <a:pt x="10279" y="3168"/>
                      <a:pt x="10436" y="3046"/>
                      <a:pt x="10629" y="2923"/>
                    </a:cubicBezTo>
                    <a:cubicBezTo>
                      <a:pt x="11140" y="2593"/>
                      <a:pt x="11693" y="2443"/>
                      <a:pt x="12232" y="2443"/>
                    </a:cubicBezTo>
                    <a:cubicBezTo>
                      <a:pt x="13778" y="2443"/>
                      <a:pt x="15209" y="3674"/>
                      <a:pt x="15209" y="5423"/>
                    </a:cubicBezTo>
                    <a:cubicBezTo>
                      <a:pt x="15209" y="5633"/>
                      <a:pt x="15191" y="5825"/>
                      <a:pt x="15156" y="6017"/>
                    </a:cubicBezTo>
                    <a:cubicBezTo>
                      <a:pt x="15092" y="6357"/>
                      <a:pt x="15342" y="6652"/>
                      <a:pt x="15657" y="6652"/>
                    </a:cubicBezTo>
                    <a:cubicBezTo>
                      <a:pt x="15682" y="6652"/>
                      <a:pt x="15707" y="6651"/>
                      <a:pt x="15733" y="6647"/>
                    </a:cubicBezTo>
                    <a:cubicBezTo>
                      <a:pt x="16992" y="6647"/>
                      <a:pt x="18023" y="7661"/>
                      <a:pt x="18023" y="8919"/>
                    </a:cubicBezTo>
                    <a:cubicBezTo>
                      <a:pt x="18023" y="10178"/>
                      <a:pt x="16992" y="11192"/>
                      <a:pt x="15733" y="11192"/>
                    </a:cubicBezTo>
                    <a:lnTo>
                      <a:pt x="14370" y="11192"/>
                    </a:lnTo>
                    <a:cubicBezTo>
                      <a:pt x="12936" y="10318"/>
                      <a:pt x="11503" y="9863"/>
                      <a:pt x="10139" y="9863"/>
                    </a:cubicBezTo>
                    <a:cubicBezTo>
                      <a:pt x="8776" y="9863"/>
                      <a:pt x="7325" y="10335"/>
                      <a:pt x="5891" y="11192"/>
                    </a:cubicBezTo>
                    <a:lnTo>
                      <a:pt x="4895" y="11192"/>
                    </a:lnTo>
                    <a:cubicBezTo>
                      <a:pt x="4888" y="11192"/>
                      <a:pt x="4881" y="11192"/>
                      <a:pt x="4874" y="11192"/>
                    </a:cubicBezTo>
                    <a:cubicBezTo>
                      <a:pt x="2424" y="11192"/>
                      <a:pt x="1316" y="8128"/>
                      <a:pt x="3199" y="6559"/>
                    </a:cubicBezTo>
                    <a:lnTo>
                      <a:pt x="3199" y="6559"/>
                    </a:lnTo>
                    <a:cubicBezTo>
                      <a:pt x="3391" y="6891"/>
                      <a:pt x="3619" y="7189"/>
                      <a:pt x="3898" y="7468"/>
                    </a:cubicBezTo>
                    <a:cubicBezTo>
                      <a:pt x="4012" y="7582"/>
                      <a:pt x="4139" y="7630"/>
                      <a:pt x="4261" y="7630"/>
                    </a:cubicBezTo>
                    <a:cubicBezTo>
                      <a:pt x="4663" y="7630"/>
                      <a:pt x="5008" y="7110"/>
                      <a:pt x="4633" y="6734"/>
                    </a:cubicBezTo>
                    <a:cubicBezTo>
                      <a:pt x="4318" y="6402"/>
                      <a:pt x="4073" y="6017"/>
                      <a:pt x="3898" y="5598"/>
                    </a:cubicBezTo>
                    <a:cubicBezTo>
                      <a:pt x="3741" y="5213"/>
                      <a:pt x="3654" y="4794"/>
                      <a:pt x="3654" y="4374"/>
                    </a:cubicBezTo>
                    <a:cubicBezTo>
                      <a:pt x="3654" y="2337"/>
                      <a:pt x="5310" y="1045"/>
                      <a:pt x="7010" y="1045"/>
                    </a:cubicBezTo>
                    <a:close/>
                    <a:moveTo>
                      <a:pt x="6573" y="12031"/>
                    </a:moveTo>
                    <a:cubicBezTo>
                      <a:pt x="5944" y="13202"/>
                      <a:pt x="5944" y="14601"/>
                      <a:pt x="6573" y="15772"/>
                    </a:cubicBezTo>
                    <a:cubicBezTo>
                      <a:pt x="5699" y="15247"/>
                      <a:pt x="4912" y="14618"/>
                      <a:pt x="4196" y="13901"/>
                    </a:cubicBezTo>
                    <a:cubicBezTo>
                      <a:pt x="4912" y="13185"/>
                      <a:pt x="5699" y="12555"/>
                      <a:pt x="6573" y="12031"/>
                    </a:cubicBezTo>
                    <a:close/>
                    <a:moveTo>
                      <a:pt x="13688" y="12031"/>
                    </a:moveTo>
                    <a:lnTo>
                      <a:pt x="13688" y="12031"/>
                    </a:lnTo>
                    <a:cubicBezTo>
                      <a:pt x="14562" y="12538"/>
                      <a:pt x="15349" y="13167"/>
                      <a:pt x="16065" y="13901"/>
                    </a:cubicBezTo>
                    <a:cubicBezTo>
                      <a:pt x="15349" y="14618"/>
                      <a:pt x="14562" y="15247"/>
                      <a:pt x="13688" y="15772"/>
                    </a:cubicBezTo>
                    <a:cubicBezTo>
                      <a:pt x="14317" y="14601"/>
                      <a:pt x="14317" y="13202"/>
                      <a:pt x="13688" y="12031"/>
                    </a:cubicBezTo>
                    <a:close/>
                    <a:moveTo>
                      <a:pt x="10103" y="10912"/>
                    </a:moveTo>
                    <a:cubicBezTo>
                      <a:pt x="11636" y="10912"/>
                      <a:pt x="13111" y="12102"/>
                      <a:pt x="13111" y="13901"/>
                    </a:cubicBezTo>
                    <a:cubicBezTo>
                      <a:pt x="13111" y="15545"/>
                      <a:pt x="11782" y="16873"/>
                      <a:pt x="10139" y="16873"/>
                    </a:cubicBezTo>
                    <a:cubicBezTo>
                      <a:pt x="7482" y="16873"/>
                      <a:pt x="6153" y="13657"/>
                      <a:pt x="8024" y="11786"/>
                    </a:cubicBezTo>
                    <a:cubicBezTo>
                      <a:pt x="8628" y="11182"/>
                      <a:pt x="9372" y="10912"/>
                      <a:pt x="10103" y="10912"/>
                    </a:cubicBezTo>
                    <a:close/>
                    <a:moveTo>
                      <a:pt x="7019" y="0"/>
                    </a:moveTo>
                    <a:cubicBezTo>
                      <a:pt x="4782" y="0"/>
                      <a:pt x="2594" y="1701"/>
                      <a:pt x="2605" y="4392"/>
                    </a:cubicBezTo>
                    <a:cubicBezTo>
                      <a:pt x="2605" y="4794"/>
                      <a:pt x="2657" y="5196"/>
                      <a:pt x="2762" y="5580"/>
                    </a:cubicBezTo>
                    <a:cubicBezTo>
                      <a:pt x="0" y="7521"/>
                      <a:pt x="1101" y="11856"/>
                      <a:pt x="4458" y="12241"/>
                    </a:cubicBezTo>
                    <a:cubicBezTo>
                      <a:pt x="3968" y="12643"/>
                      <a:pt x="3496" y="13080"/>
                      <a:pt x="3077" y="13569"/>
                    </a:cubicBezTo>
                    <a:cubicBezTo>
                      <a:pt x="2902" y="13762"/>
                      <a:pt x="2902" y="14041"/>
                      <a:pt x="3077" y="14251"/>
                    </a:cubicBezTo>
                    <a:cubicBezTo>
                      <a:pt x="3689" y="14933"/>
                      <a:pt x="4370" y="15545"/>
                      <a:pt x="5122" y="16087"/>
                    </a:cubicBezTo>
                    <a:cubicBezTo>
                      <a:pt x="6783" y="17293"/>
                      <a:pt x="8513" y="17940"/>
                      <a:pt x="10122" y="17940"/>
                    </a:cubicBezTo>
                    <a:cubicBezTo>
                      <a:pt x="11730" y="17940"/>
                      <a:pt x="13478" y="17293"/>
                      <a:pt x="15139" y="16087"/>
                    </a:cubicBezTo>
                    <a:cubicBezTo>
                      <a:pt x="15873" y="15545"/>
                      <a:pt x="16555" y="14933"/>
                      <a:pt x="17167" y="14251"/>
                    </a:cubicBezTo>
                    <a:cubicBezTo>
                      <a:pt x="17342" y="14041"/>
                      <a:pt x="17342" y="13762"/>
                      <a:pt x="17167" y="13569"/>
                    </a:cubicBezTo>
                    <a:cubicBezTo>
                      <a:pt x="16747" y="13097"/>
                      <a:pt x="16293" y="12660"/>
                      <a:pt x="15821" y="12258"/>
                    </a:cubicBezTo>
                    <a:cubicBezTo>
                      <a:pt x="17621" y="12206"/>
                      <a:pt x="19055" y="10737"/>
                      <a:pt x="19055" y="8937"/>
                    </a:cubicBezTo>
                    <a:cubicBezTo>
                      <a:pt x="19055" y="7294"/>
                      <a:pt x="17866" y="5912"/>
                      <a:pt x="16258" y="5650"/>
                    </a:cubicBezTo>
                    <a:lnTo>
                      <a:pt x="16258" y="5440"/>
                    </a:lnTo>
                    <a:cubicBezTo>
                      <a:pt x="16244" y="3115"/>
                      <a:pt x="14335" y="1407"/>
                      <a:pt x="12228" y="1407"/>
                    </a:cubicBezTo>
                    <a:cubicBezTo>
                      <a:pt x="11657" y="1407"/>
                      <a:pt x="11072" y="1533"/>
                      <a:pt x="10506" y="1804"/>
                    </a:cubicBezTo>
                    <a:cubicBezTo>
                      <a:pt x="9596" y="557"/>
                      <a:pt x="8300" y="0"/>
                      <a:pt x="7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51"/>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teachers</a:t>
            </a:r>
            <a:endParaRPr/>
          </a:p>
        </p:txBody>
      </p:sp>
      <p:cxnSp>
        <p:nvCxnSpPr>
          <p:cNvPr id="750" name="Google Shape;750;p51"/>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grpSp>
        <p:nvGrpSpPr>
          <p:cNvPr id="751" name="Google Shape;751;p51"/>
          <p:cNvGrpSpPr/>
          <p:nvPr/>
        </p:nvGrpSpPr>
        <p:grpSpPr>
          <a:xfrm>
            <a:off x="914807" y="1718480"/>
            <a:ext cx="4502923" cy="2398871"/>
            <a:chOff x="233350" y="949250"/>
            <a:chExt cx="7137300" cy="3802300"/>
          </a:xfrm>
        </p:grpSpPr>
        <p:sp>
          <p:nvSpPr>
            <p:cNvPr id="752" name="Google Shape;752;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 name="Google Shape;803;p51"/>
          <p:cNvSpPr txBox="1"/>
          <p:nvPr/>
        </p:nvSpPr>
        <p:spPr>
          <a:xfrm>
            <a:off x="5955249" y="1906967"/>
            <a:ext cx="2274000" cy="447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You can speak a bit about this person here</a:t>
            </a:r>
            <a:endParaRPr sz="1600">
              <a:solidFill>
                <a:schemeClr val="accent1"/>
              </a:solidFill>
              <a:latin typeface="Jost"/>
              <a:ea typeface="Jost"/>
              <a:cs typeface="Jost"/>
              <a:sym typeface="Jost"/>
            </a:endParaRPr>
          </a:p>
        </p:txBody>
      </p:sp>
      <p:sp>
        <p:nvSpPr>
          <p:cNvPr id="804" name="Google Shape;804;p51"/>
          <p:cNvSpPr txBox="1"/>
          <p:nvPr/>
        </p:nvSpPr>
        <p:spPr>
          <a:xfrm>
            <a:off x="5955249" y="1591325"/>
            <a:ext cx="22740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Timmy Jimmy</a:t>
            </a:r>
            <a:endParaRPr sz="2000">
              <a:solidFill>
                <a:schemeClr val="accent1"/>
              </a:solidFill>
              <a:latin typeface="Jost SemiBold"/>
              <a:ea typeface="Jost SemiBold"/>
              <a:cs typeface="Jost SemiBold"/>
              <a:sym typeface="Jost SemiBold"/>
            </a:endParaRPr>
          </a:p>
        </p:txBody>
      </p:sp>
      <p:sp>
        <p:nvSpPr>
          <p:cNvPr id="805" name="Google Shape;805;p51"/>
          <p:cNvSpPr txBox="1"/>
          <p:nvPr/>
        </p:nvSpPr>
        <p:spPr>
          <a:xfrm>
            <a:off x="5955249" y="2819978"/>
            <a:ext cx="2274000" cy="447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You can speak a bit about this person here</a:t>
            </a:r>
            <a:endParaRPr sz="1600">
              <a:solidFill>
                <a:schemeClr val="accent1"/>
              </a:solidFill>
              <a:latin typeface="Jost"/>
              <a:ea typeface="Jost"/>
              <a:cs typeface="Jost"/>
              <a:sym typeface="Jost"/>
            </a:endParaRPr>
          </a:p>
        </p:txBody>
      </p:sp>
      <p:sp>
        <p:nvSpPr>
          <p:cNvPr id="806" name="Google Shape;806;p51"/>
          <p:cNvSpPr txBox="1"/>
          <p:nvPr/>
        </p:nvSpPr>
        <p:spPr>
          <a:xfrm>
            <a:off x="5955249" y="2504336"/>
            <a:ext cx="22740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Susan Bones</a:t>
            </a:r>
            <a:endParaRPr sz="2000">
              <a:solidFill>
                <a:schemeClr val="accent1"/>
              </a:solidFill>
              <a:latin typeface="Jost SemiBold"/>
              <a:ea typeface="Jost SemiBold"/>
              <a:cs typeface="Jost SemiBold"/>
              <a:sym typeface="Jost SemiBold"/>
            </a:endParaRPr>
          </a:p>
        </p:txBody>
      </p:sp>
      <p:sp>
        <p:nvSpPr>
          <p:cNvPr id="807" name="Google Shape;807;p51"/>
          <p:cNvSpPr txBox="1"/>
          <p:nvPr/>
        </p:nvSpPr>
        <p:spPr>
          <a:xfrm>
            <a:off x="5955249" y="3733001"/>
            <a:ext cx="2274000" cy="447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You can speak a bit about this person here</a:t>
            </a:r>
            <a:endParaRPr sz="1600">
              <a:solidFill>
                <a:schemeClr val="accent1"/>
              </a:solidFill>
              <a:latin typeface="Jost"/>
              <a:ea typeface="Jost"/>
              <a:cs typeface="Jost"/>
              <a:sym typeface="Jost"/>
            </a:endParaRPr>
          </a:p>
        </p:txBody>
      </p:sp>
      <p:sp>
        <p:nvSpPr>
          <p:cNvPr id="808" name="Google Shape;808;p51"/>
          <p:cNvSpPr txBox="1"/>
          <p:nvPr/>
        </p:nvSpPr>
        <p:spPr>
          <a:xfrm>
            <a:off x="5955249" y="3417358"/>
            <a:ext cx="2274000" cy="343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John Patterson</a:t>
            </a:r>
            <a:endParaRPr sz="2000">
              <a:solidFill>
                <a:schemeClr val="accent1"/>
              </a:solidFill>
              <a:latin typeface="Jost SemiBold"/>
              <a:ea typeface="Jost SemiBold"/>
              <a:cs typeface="Jost SemiBold"/>
              <a:sym typeface="Jost SemiBold"/>
            </a:endParaRPr>
          </a:p>
        </p:txBody>
      </p:sp>
      <p:sp>
        <p:nvSpPr>
          <p:cNvPr id="809" name="Google Shape;809;p51"/>
          <p:cNvSpPr/>
          <p:nvPr/>
        </p:nvSpPr>
        <p:spPr>
          <a:xfrm>
            <a:off x="4409552" y="2093971"/>
            <a:ext cx="125400" cy="12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810" name="Google Shape;810;p51"/>
          <p:cNvSpPr/>
          <p:nvPr/>
        </p:nvSpPr>
        <p:spPr>
          <a:xfrm>
            <a:off x="1987327" y="3761146"/>
            <a:ext cx="125400" cy="125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sp>
        <p:nvSpPr>
          <p:cNvPr id="811" name="Google Shape;811;p51"/>
          <p:cNvSpPr/>
          <p:nvPr/>
        </p:nvSpPr>
        <p:spPr>
          <a:xfrm>
            <a:off x="2930877" y="2219371"/>
            <a:ext cx="125400" cy="125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000">
              <a:solidFill>
                <a:schemeClr val="accent2"/>
              </a:solidFill>
              <a:latin typeface="Jost"/>
              <a:ea typeface="Jost"/>
              <a:cs typeface="Jost"/>
              <a:sym typeface="Jost"/>
            </a:endParaRPr>
          </a:p>
        </p:txBody>
      </p:sp>
      <p:cxnSp>
        <p:nvCxnSpPr>
          <p:cNvPr id="812" name="Google Shape;812;p51"/>
          <p:cNvCxnSpPr>
            <a:stCxn id="804" idx="1"/>
            <a:endCxn id="809" idx="0"/>
          </p:cNvCxnSpPr>
          <p:nvPr/>
        </p:nvCxnSpPr>
        <p:spPr>
          <a:xfrm flipH="1">
            <a:off x="4472349" y="1763225"/>
            <a:ext cx="1482900" cy="330600"/>
          </a:xfrm>
          <a:prstGeom prst="bentConnector2">
            <a:avLst/>
          </a:prstGeom>
          <a:noFill/>
          <a:ln cap="flat" cmpd="sng" w="9525">
            <a:solidFill>
              <a:schemeClr val="accent1"/>
            </a:solidFill>
            <a:prstDash val="solid"/>
            <a:round/>
            <a:headEnd len="med" w="med" type="none"/>
            <a:tailEnd len="med" w="med" type="none"/>
          </a:ln>
        </p:spPr>
      </p:cxnSp>
      <p:cxnSp>
        <p:nvCxnSpPr>
          <p:cNvPr id="813" name="Google Shape;813;p51"/>
          <p:cNvCxnSpPr>
            <a:stCxn id="806" idx="1"/>
            <a:endCxn id="811" idx="4"/>
          </p:cNvCxnSpPr>
          <p:nvPr/>
        </p:nvCxnSpPr>
        <p:spPr>
          <a:xfrm rot="10800000">
            <a:off x="2993649" y="2344736"/>
            <a:ext cx="2961600" cy="331500"/>
          </a:xfrm>
          <a:prstGeom prst="bentConnector2">
            <a:avLst/>
          </a:prstGeom>
          <a:noFill/>
          <a:ln cap="flat" cmpd="sng" w="9525">
            <a:solidFill>
              <a:schemeClr val="accent1"/>
            </a:solidFill>
            <a:prstDash val="solid"/>
            <a:round/>
            <a:headEnd len="med" w="med" type="none"/>
            <a:tailEnd len="med" w="med" type="none"/>
          </a:ln>
        </p:spPr>
      </p:cxnSp>
      <p:cxnSp>
        <p:nvCxnSpPr>
          <p:cNvPr id="814" name="Google Shape;814;p51"/>
          <p:cNvCxnSpPr>
            <a:stCxn id="808" idx="1"/>
            <a:endCxn id="810" idx="0"/>
          </p:cNvCxnSpPr>
          <p:nvPr/>
        </p:nvCxnSpPr>
        <p:spPr>
          <a:xfrm flipH="1">
            <a:off x="2050149" y="3589258"/>
            <a:ext cx="3905100" cy="171900"/>
          </a:xfrm>
          <a:prstGeom prst="bentConnector2">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52"/>
          <p:cNvSpPr txBox="1"/>
          <p:nvPr>
            <p:ph type="title"/>
          </p:nvPr>
        </p:nvSpPr>
        <p:spPr>
          <a:xfrm>
            <a:off x="714150" y="535650"/>
            <a:ext cx="77157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Desktop mockup</a:t>
            </a:r>
            <a:endParaRPr/>
          </a:p>
        </p:txBody>
      </p:sp>
      <p:sp>
        <p:nvSpPr>
          <p:cNvPr id="820" name="Google Shape;820;p52"/>
          <p:cNvSpPr txBox="1"/>
          <p:nvPr>
            <p:ph idx="1" type="subTitle"/>
          </p:nvPr>
        </p:nvSpPr>
        <p:spPr>
          <a:xfrm>
            <a:off x="1234663" y="2328050"/>
            <a:ext cx="2601300" cy="10413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pic>
        <p:nvPicPr>
          <p:cNvPr id="821" name="Google Shape;821;p52"/>
          <p:cNvPicPr preferRelativeResize="0"/>
          <p:nvPr/>
        </p:nvPicPr>
        <p:blipFill rotWithShape="1">
          <a:blip r:embed="rId3">
            <a:alphaModFix/>
          </a:blip>
          <a:srcRect b="0" l="1343" r="1333" t="0"/>
          <a:stretch/>
        </p:blipFill>
        <p:spPr>
          <a:xfrm>
            <a:off x="4798238" y="1825525"/>
            <a:ext cx="2967850" cy="1715325"/>
          </a:xfrm>
          <a:prstGeom prst="rect">
            <a:avLst/>
          </a:prstGeom>
          <a:noFill/>
          <a:ln>
            <a:noFill/>
          </a:ln>
        </p:spPr>
      </p:pic>
      <p:grpSp>
        <p:nvGrpSpPr>
          <p:cNvPr id="822" name="Google Shape;822;p52"/>
          <p:cNvGrpSpPr/>
          <p:nvPr/>
        </p:nvGrpSpPr>
        <p:grpSpPr>
          <a:xfrm>
            <a:off x="4655012" y="1704887"/>
            <a:ext cx="3254314" cy="2685265"/>
            <a:chOff x="4637825" y="1704887"/>
            <a:chExt cx="3254314" cy="2685265"/>
          </a:xfrm>
        </p:grpSpPr>
        <p:grpSp>
          <p:nvGrpSpPr>
            <p:cNvPr id="823" name="Google Shape;823;p52"/>
            <p:cNvGrpSpPr/>
            <p:nvPr/>
          </p:nvGrpSpPr>
          <p:grpSpPr>
            <a:xfrm>
              <a:off x="4637825" y="1704887"/>
              <a:ext cx="3254314" cy="2685265"/>
              <a:chOff x="4572029" y="1415284"/>
              <a:chExt cx="2875343" cy="2371304"/>
            </a:xfrm>
          </p:grpSpPr>
          <p:grpSp>
            <p:nvGrpSpPr>
              <p:cNvPr id="824" name="Google Shape;824;p52"/>
              <p:cNvGrpSpPr/>
              <p:nvPr/>
            </p:nvGrpSpPr>
            <p:grpSpPr>
              <a:xfrm>
                <a:off x="4572029" y="1415284"/>
                <a:ext cx="2875343" cy="2034503"/>
                <a:chOff x="3665856" y="822037"/>
                <a:chExt cx="4758139" cy="3311365"/>
              </a:xfrm>
            </p:grpSpPr>
            <p:grpSp>
              <p:nvGrpSpPr>
                <p:cNvPr id="825" name="Google Shape;825;p52"/>
                <p:cNvGrpSpPr/>
                <p:nvPr/>
              </p:nvGrpSpPr>
              <p:grpSpPr>
                <a:xfrm>
                  <a:off x="3665856" y="822037"/>
                  <a:ext cx="4758139" cy="3311365"/>
                  <a:chOff x="518720" y="252435"/>
                  <a:chExt cx="6524255" cy="4540471"/>
                </a:xfrm>
              </p:grpSpPr>
              <p:sp>
                <p:nvSpPr>
                  <p:cNvPr id="826" name="Google Shape;826;p52"/>
                  <p:cNvSpPr/>
                  <p:nvPr/>
                </p:nvSpPr>
                <p:spPr>
                  <a:xfrm>
                    <a:off x="518720" y="4064753"/>
                    <a:ext cx="6524250" cy="728153"/>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52"/>
                <p:cNvSpPr/>
                <p:nvPr/>
              </p:nvSpPr>
              <p:spPr>
                <a:xfrm>
                  <a:off x="5947879" y="3722586"/>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52"/>
              <p:cNvSpPr/>
              <p:nvPr/>
            </p:nvSpPr>
            <p:spPr>
              <a:xfrm>
                <a:off x="5498919" y="3427914"/>
                <a:ext cx="1040944" cy="358674"/>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30" name="Google Shape;830;p52"/>
            <p:cNvCxnSpPr/>
            <p:nvPr/>
          </p:nvCxnSpPr>
          <p:spPr>
            <a:xfrm>
              <a:off x="4834425" y="4390150"/>
              <a:ext cx="2861100" cy="0"/>
            </a:xfrm>
            <a:prstGeom prst="straightConnector1">
              <a:avLst/>
            </a:prstGeom>
            <a:noFill/>
            <a:ln cap="flat" cmpd="sng" w="9525">
              <a:solidFill>
                <a:schemeClr val="accent1"/>
              </a:solidFill>
              <a:prstDash val="solid"/>
              <a:round/>
              <a:headEnd len="med" w="med" type="none"/>
              <a:tailEnd len="med" w="med" type="none"/>
            </a:ln>
          </p:spPr>
        </p:cxnSp>
      </p:grpSp>
      <p:grpSp>
        <p:nvGrpSpPr>
          <p:cNvPr id="831" name="Google Shape;831;p52"/>
          <p:cNvGrpSpPr/>
          <p:nvPr/>
        </p:nvGrpSpPr>
        <p:grpSpPr>
          <a:xfrm rot="-1457675">
            <a:off x="2853675" y="3888197"/>
            <a:ext cx="1111327" cy="1111327"/>
            <a:chOff x="437712" y="2714237"/>
            <a:chExt cx="843600" cy="843600"/>
          </a:xfrm>
        </p:grpSpPr>
        <p:sp>
          <p:nvSpPr>
            <p:cNvPr id="832" name="Google Shape;832;p52"/>
            <p:cNvSpPr/>
            <p:nvPr/>
          </p:nvSpPr>
          <p:spPr>
            <a:xfrm>
              <a:off x="437712" y="2714237"/>
              <a:ext cx="843600" cy="8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52"/>
            <p:cNvGrpSpPr/>
            <p:nvPr/>
          </p:nvGrpSpPr>
          <p:grpSpPr>
            <a:xfrm>
              <a:off x="638527" y="2933188"/>
              <a:ext cx="441927" cy="405698"/>
              <a:chOff x="4735038" y="3334725"/>
              <a:chExt cx="447975" cy="411250"/>
            </a:xfrm>
          </p:grpSpPr>
          <p:sp>
            <p:nvSpPr>
              <p:cNvPr id="834" name="Google Shape;834;p52"/>
              <p:cNvSpPr/>
              <p:nvPr/>
            </p:nvSpPr>
            <p:spPr>
              <a:xfrm>
                <a:off x="4735038" y="3334725"/>
                <a:ext cx="447975" cy="411250"/>
              </a:xfrm>
              <a:custGeom>
                <a:rect b="b" l="l" r="r" t="t"/>
                <a:pathLst>
                  <a:path extrusionOk="0" h="16450" w="17919">
                    <a:moveTo>
                      <a:pt x="5892"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8" y="0"/>
                      <a:pt x="0" y="227"/>
                      <a:pt x="0" y="524"/>
                    </a:cubicBezTo>
                    <a:lnTo>
                      <a:pt x="0" y="15925"/>
                    </a:lnTo>
                    <a:cubicBezTo>
                      <a:pt x="0" y="16205"/>
                      <a:pt x="228" y="16450"/>
                      <a:pt x="525" y="16450"/>
                    </a:cubicBezTo>
                    <a:lnTo>
                      <a:pt x="17394" y="16450"/>
                    </a:lnTo>
                    <a:cubicBezTo>
                      <a:pt x="17692" y="16450"/>
                      <a:pt x="17919" y="16205"/>
                      <a:pt x="17919" y="15925"/>
                    </a:cubicBezTo>
                    <a:lnTo>
                      <a:pt x="17919" y="2972"/>
                    </a:lnTo>
                    <a:cubicBezTo>
                      <a:pt x="17919" y="2692"/>
                      <a:pt x="17692" y="2447"/>
                      <a:pt x="17394" y="2447"/>
                    </a:cubicBezTo>
                    <a:lnTo>
                      <a:pt x="8461" y="2447"/>
                    </a:lnTo>
                    <a:lnTo>
                      <a:pt x="6521" y="192"/>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2"/>
              <p:cNvSpPr/>
              <p:nvPr/>
            </p:nvSpPr>
            <p:spPr>
              <a:xfrm>
                <a:off x="4867013" y="3509975"/>
                <a:ext cx="184025" cy="183575"/>
              </a:xfrm>
              <a:custGeom>
                <a:rect b="b" l="l" r="r" t="t"/>
                <a:pathLst>
                  <a:path extrusionOk="0" h="7343" w="7361">
                    <a:moveTo>
                      <a:pt x="3682" y="1043"/>
                    </a:moveTo>
                    <a:cubicBezTo>
                      <a:pt x="3938" y="1043"/>
                      <a:pt x="4197" y="1137"/>
                      <a:pt x="4406" y="1346"/>
                    </a:cubicBezTo>
                    <a:cubicBezTo>
                      <a:pt x="5070" y="2010"/>
                      <a:pt x="4598" y="3147"/>
                      <a:pt x="3672" y="3147"/>
                    </a:cubicBezTo>
                    <a:cubicBezTo>
                      <a:pt x="3095" y="3147"/>
                      <a:pt x="2623" y="2675"/>
                      <a:pt x="2623" y="2098"/>
                    </a:cubicBezTo>
                    <a:cubicBezTo>
                      <a:pt x="2623" y="1458"/>
                      <a:pt x="3144" y="1043"/>
                      <a:pt x="3682" y="1043"/>
                    </a:cubicBezTo>
                    <a:close/>
                    <a:moveTo>
                      <a:pt x="3672" y="4178"/>
                    </a:moveTo>
                    <a:cubicBezTo>
                      <a:pt x="4913" y="4178"/>
                      <a:pt x="5997" y="5070"/>
                      <a:pt x="6242" y="6293"/>
                    </a:cubicBezTo>
                    <a:lnTo>
                      <a:pt x="1102" y="6293"/>
                    </a:lnTo>
                    <a:cubicBezTo>
                      <a:pt x="1329" y="5070"/>
                      <a:pt x="2413" y="4178"/>
                      <a:pt x="3672" y="4178"/>
                    </a:cubicBezTo>
                    <a:close/>
                    <a:moveTo>
                      <a:pt x="3689" y="0"/>
                    </a:moveTo>
                    <a:cubicBezTo>
                      <a:pt x="1871" y="0"/>
                      <a:pt x="910" y="2133"/>
                      <a:pt x="2116" y="3496"/>
                    </a:cubicBezTo>
                    <a:cubicBezTo>
                      <a:pt x="822" y="4108"/>
                      <a:pt x="1" y="5402"/>
                      <a:pt x="1" y="6818"/>
                    </a:cubicBezTo>
                    <a:cubicBezTo>
                      <a:pt x="1" y="7115"/>
                      <a:pt x="246" y="7342"/>
                      <a:pt x="525" y="7342"/>
                    </a:cubicBezTo>
                    <a:lnTo>
                      <a:pt x="6836" y="7342"/>
                    </a:lnTo>
                    <a:cubicBezTo>
                      <a:pt x="7116" y="7342"/>
                      <a:pt x="7360" y="7115"/>
                      <a:pt x="7360" y="6818"/>
                    </a:cubicBezTo>
                    <a:cubicBezTo>
                      <a:pt x="7360" y="5402"/>
                      <a:pt x="6539" y="4108"/>
                      <a:pt x="5245" y="3496"/>
                    </a:cubicBezTo>
                    <a:cubicBezTo>
                      <a:pt x="6451" y="2133"/>
                      <a:pt x="5490" y="0"/>
                      <a:pt x="36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6" name="Google Shape;836;p52"/>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grpSp>
        <p:nvGrpSpPr>
          <p:cNvPr id="837" name="Google Shape;837;p52"/>
          <p:cNvGrpSpPr/>
          <p:nvPr/>
        </p:nvGrpSpPr>
        <p:grpSpPr>
          <a:xfrm rot="1166650">
            <a:off x="628758" y="801634"/>
            <a:ext cx="1149941" cy="1149941"/>
            <a:chOff x="7144390" y="2062575"/>
            <a:chExt cx="1149900" cy="1149900"/>
          </a:xfrm>
        </p:grpSpPr>
        <p:sp>
          <p:nvSpPr>
            <p:cNvPr id="838" name="Google Shape;838;p52"/>
            <p:cNvSpPr/>
            <p:nvPr/>
          </p:nvSpPr>
          <p:spPr>
            <a:xfrm>
              <a:off x="7144390" y="2062575"/>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52"/>
            <p:cNvGrpSpPr/>
            <p:nvPr/>
          </p:nvGrpSpPr>
          <p:grpSpPr>
            <a:xfrm>
              <a:off x="7393719" y="2342761"/>
              <a:ext cx="651289" cy="589792"/>
              <a:chOff x="988338" y="1930075"/>
              <a:chExt cx="494750" cy="448000"/>
            </a:xfrm>
          </p:grpSpPr>
          <p:sp>
            <p:nvSpPr>
              <p:cNvPr id="840" name="Google Shape;840;p52"/>
              <p:cNvSpPr/>
              <p:nvPr/>
            </p:nvSpPr>
            <p:spPr>
              <a:xfrm>
                <a:off x="988338" y="1930075"/>
                <a:ext cx="494750" cy="448000"/>
              </a:xfrm>
              <a:custGeom>
                <a:rect b="b" l="l" r="r" t="t"/>
                <a:pathLst>
                  <a:path extrusionOk="0" h="17920" w="19790">
                    <a:moveTo>
                      <a:pt x="7129" y="1042"/>
                    </a:moveTo>
                    <a:cubicBezTo>
                      <a:pt x="8081" y="1042"/>
                      <a:pt x="9046" y="1450"/>
                      <a:pt x="9738" y="2361"/>
                    </a:cubicBezTo>
                    <a:cubicBezTo>
                      <a:pt x="9651" y="2431"/>
                      <a:pt x="9581" y="2501"/>
                      <a:pt x="9493" y="2589"/>
                    </a:cubicBezTo>
                    <a:cubicBezTo>
                      <a:pt x="9167" y="2969"/>
                      <a:pt x="9496" y="3456"/>
                      <a:pt x="9897" y="3456"/>
                    </a:cubicBezTo>
                    <a:cubicBezTo>
                      <a:pt x="10012" y="3456"/>
                      <a:pt x="10132" y="3416"/>
                      <a:pt x="10245" y="3323"/>
                    </a:cubicBezTo>
                    <a:cubicBezTo>
                      <a:pt x="10385" y="3183"/>
                      <a:pt x="10560" y="3043"/>
                      <a:pt x="10734" y="2938"/>
                    </a:cubicBezTo>
                    <a:cubicBezTo>
                      <a:pt x="11250" y="2601"/>
                      <a:pt x="11808" y="2448"/>
                      <a:pt x="12352" y="2448"/>
                    </a:cubicBezTo>
                    <a:cubicBezTo>
                      <a:pt x="13892" y="2448"/>
                      <a:pt x="15315" y="3676"/>
                      <a:pt x="15315" y="5420"/>
                    </a:cubicBezTo>
                    <a:cubicBezTo>
                      <a:pt x="15315" y="5630"/>
                      <a:pt x="15297" y="5823"/>
                      <a:pt x="15262" y="6032"/>
                    </a:cubicBezTo>
                    <a:cubicBezTo>
                      <a:pt x="15196" y="6364"/>
                      <a:pt x="15460" y="6664"/>
                      <a:pt x="15786" y="6664"/>
                    </a:cubicBezTo>
                    <a:cubicBezTo>
                      <a:pt x="15803" y="6664"/>
                      <a:pt x="15821" y="6663"/>
                      <a:pt x="15839" y="6662"/>
                    </a:cubicBezTo>
                    <a:cubicBezTo>
                      <a:pt x="17098" y="6662"/>
                      <a:pt x="18129" y="7676"/>
                      <a:pt x="18129" y="8934"/>
                    </a:cubicBezTo>
                    <a:cubicBezTo>
                      <a:pt x="18129" y="10175"/>
                      <a:pt x="17098" y="11207"/>
                      <a:pt x="15839" y="11207"/>
                    </a:cubicBezTo>
                    <a:lnTo>
                      <a:pt x="15507" y="11207"/>
                    </a:lnTo>
                    <a:cubicBezTo>
                      <a:pt x="14912" y="8777"/>
                      <a:pt x="12727" y="7081"/>
                      <a:pt x="10245" y="7081"/>
                    </a:cubicBezTo>
                    <a:cubicBezTo>
                      <a:pt x="7745" y="7081"/>
                      <a:pt x="5560" y="8777"/>
                      <a:pt x="4966" y="11207"/>
                    </a:cubicBezTo>
                    <a:cubicBezTo>
                      <a:pt x="3532" y="11189"/>
                      <a:pt x="2361" y="10018"/>
                      <a:pt x="2378" y="8585"/>
                    </a:cubicBezTo>
                    <a:cubicBezTo>
                      <a:pt x="2378" y="7798"/>
                      <a:pt x="2710" y="7064"/>
                      <a:pt x="3305" y="6574"/>
                    </a:cubicBezTo>
                    <a:cubicBezTo>
                      <a:pt x="3497" y="6889"/>
                      <a:pt x="3724" y="7204"/>
                      <a:pt x="4004" y="7466"/>
                    </a:cubicBezTo>
                    <a:cubicBezTo>
                      <a:pt x="4119" y="7585"/>
                      <a:pt x="4248" y="7634"/>
                      <a:pt x="4372" y="7634"/>
                    </a:cubicBezTo>
                    <a:cubicBezTo>
                      <a:pt x="4777" y="7634"/>
                      <a:pt x="5126" y="7106"/>
                      <a:pt x="4738" y="6732"/>
                    </a:cubicBezTo>
                    <a:cubicBezTo>
                      <a:pt x="4424" y="6399"/>
                      <a:pt x="4179" y="6015"/>
                      <a:pt x="4004" y="5595"/>
                    </a:cubicBezTo>
                    <a:cubicBezTo>
                      <a:pt x="3847" y="5211"/>
                      <a:pt x="3777" y="4791"/>
                      <a:pt x="3777" y="4372"/>
                    </a:cubicBezTo>
                    <a:cubicBezTo>
                      <a:pt x="3777" y="2334"/>
                      <a:pt x="5433" y="1042"/>
                      <a:pt x="7129" y="1042"/>
                    </a:cubicBezTo>
                    <a:close/>
                    <a:moveTo>
                      <a:pt x="2889" y="15822"/>
                    </a:moveTo>
                    <a:cubicBezTo>
                      <a:pt x="3156" y="15822"/>
                      <a:pt x="3410" y="16029"/>
                      <a:pt x="3410" y="16346"/>
                    </a:cubicBezTo>
                    <a:cubicBezTo>
                      <a:pt x="3410" y="16643"/>
                      <a:pt x="3182" y="16871"/>
                      <a:pt x="2885" y="16871"/>
                    </a:cubicBezTo>
                    <a:cubicBezTo>
                      <a:pt x="2413" y="16871"/>
                      <a:pt x="2186" y="16311"/>
                      <a:pt x="2518" y="15979"/>
                    </a:cubicBezTo>
                    <a:cubicBezTo>
                      <a:pt x="2627" y="15871"/>
                      <a:pt x="2760" y="15822"/>
                      <a:pt x="2889" y="15822"/>
                    </a:cubicBezTo>
                    <a:close/>
                    <a:moveTo>
                      <a:pt x="10203" y="8131"/>
                    </a:moveTo>
                    <a:cubicBezTo>
                      <a:pt x="12447" y="8131"/>
                      <a:pt x="14603" y="9880"/>
                      <a:pt x="14615" y="12518"/>
                    </a:cubicBezTo>
                    <a:cubicBezTo>
                      <a:pt x="14615" y="14930"/>
                      <a:pt x="12657" y="16888"/>
                      <a:pt x="10245" y="16888"/>
                    </a:cubicBezTo>
                    <a:cubicBezTo>
                      <a:pt x="6347" y="16888"/>
                      <a:pt x="4389" y="12168"/>
                      <a:pt x="7151" y="9424"/>
                    </a:cubicBezTo>
                    <a:cubicBezTo>
                      <a:pt x="8038" y="8530"/>
                      <a:pt x="9131" y="8131"/>
                      <a:pt x="10203" y="8131"/>
                    </a:cubicBezTo>
                    <a:close/>
                    <a:moveTo>
                      <a:pt x="17581" y="15826"/>
                    </a:moveTo>
                    <a:cubicBezTo>
                      <a:pt x="17852" y="15826"/>
                      <a:pt x="18112" y="16042"/>
                      <a:pt x="18112" y="16364"/>
                    </a:cubicBezTo>
                    <a:cubicBezTo>
                      <a:pt x="18112" y="16643"/>
                      <a:pt x="17867" y="16888"/>
                      <a:pt x="17587" y="16888"/>
                    </a:cubicBezTo>
                    <a:cubicBezTo>
                      <a:pt x="17115" y="16871"/>
                      <a:pt x="16888" y="16311"/>
                      <a:pt x="17220" y="15979"/>
                    </a:cubicBezTo>
                    <a:cubicBezTo>
                      <a:pt x="17326" y="15873"/>
                      <a:pt x="17455" y="15826"/>
                      <a:pt x="17581" y="15826"/>
                    </a:cubicBezTo>
                    <a:close/>
                    <a:moveTo>
                      <a:pt x="7126" y="0"/>
                    </a:moveTo>
                    <a:cubicBezTo>
                      <a:pt x="4892" y="0"/>
                      <a:pt x="2710" y="1690"/>
                      <a:pt x="2710" y="4372"/>
                    </a:cubicBezTo>
                    <a:cubicBezTo>
                      <a:pt x="2710" y="4774"/>
                      <a:pt x="2763" y="5176"/>
                      <a:pt x="2885" y="5560"/>
                    </a:cubicBezTo>
                    <a:cubicBezTo>
                      <a:pt x="1" y="7571"/>
                      <a:pt x="1312" y="12081"/>
                      <a:pt x="4826" y="12256"/>
                    </a:cubicBezTo>
                    <a:lnTo>
                      <a:pt x="4826" y="12500"/>
                    </a:lnTo>
                    <a:cubicBezTo>
                      <a:pt x="4826" y="12780"/>
                      <a:pt x="4843" y="13077"/>
                      <a:pt x="4896" y="13374"/>
                    </a:cubicBezTo>
                    <a:lnTo>
                      <a:pt x="2885" y="13374"/>
                    </a:lnTo>
                    <a:cubicBezTo>
                      <a:pt x="2606" y="13374"/>
                      <a:pt x="2361" y="13602"/>
                      <a:pt x="2378" y="13899"/>
                    </a:cubicBezTo>
                    <a:lnTo>
                      <a:pt x="2378" y="14860"/>
                    </a:lnTo>
                    <a:cubicBezTo>
                      <a:pt x="700" y="15455"/>
                      <a:pt x="1120" y="17920"/>
                      <a:pt x="2903" y="17920"/>
                    </a:cubicBezTo>
                    <a:cubicBezTo>
                      <a:pt x="4668" y="17920"/>
                      <a:pt x="5088" y="15455"/>
                      <a:pt x="3427" y="14860"/>
                    </a:cubicBezTo>
                    <a:lnTo>
                      <a:pt x="3427" y="14423"/>
                    </a:lnTo>
                    <a:lnTo>
                      <a:pt x="5175" y="14423"/>
                    </a:lnTo>
                    <a:cubicBezTo>
                      <a:pt x="5962" y="16539"/>
                      <a:pt x="7990" y="17920"/>
                      <a:pt x="10245" y="17920"/>
                    </a:cubicBezTo>
                    <a:cubicBezTo>
                      <a:pt x="12500" y="17920"/>
                      <a:pt x="14510" y="16539"/>
                      <a:pt x="15315" y="14423"/>
                    </a:cubicBezTo>
                    <a:lnTo>
                      <a:pt x="17063" y="14423"/>
                    </a:lnTo>
                    <a:lnTo>
                      <a:pt x="17063" y="14860"/>
                    </a:lnTo>
                    <a:cubicBezTo>
                      <a:pt x="15384" y="15455"/>
                      <a:pt x="15821" y="17920"/>
                      <a:pt x="17587" y="17920"/>
                    </a:cubicBezTo>
                    <a:cubicBezTo>
                      <a:pt x="19353" y="17920"/>
                      <a:pt x="19790" y="15455"/>
                      <a:pt x="18112" y="14860"/>
                    </a:cubicBezTo>
                    <a:lnTo>
                      <a:pt x="18112" y="13899"/>
                    </a:lnTo>
                    <a:cubicBezTo>
                      <a:pt x="18112" y="13602"/>
                      <a:pt x="17867" y="13374"/>
                      <a:pt x="17570" y="13374"/>
                    </a:cubicBezTo>
                    <a:lnTo>
                      <a:pt x="15594" y="13374"/>
                    </a:lnTo>
                    <a:cubicBezTo>
                      <a:pt x="15629" y="13077"/>
                      <a:pt x="15664" y="12798"/>
                      <a:pt x="15664" y="12500"/>
                    </a:cubicBezTo>
                    <a:lnTo>
                      <a:pt x="15664" y="12256"/>
                    </a:lnTo>
                    <a:lnTo>
                      <a:pt x="15839" y="12256"/>
                    </a:lnTo>
                    <a:cubicBezTo>
                      <a:pt x="17587" y="12256"/>
                      <a:pt x="19038" y="10927"/>
                      <a:pt x="19178" y="9179"/>
                    </a:cubicBezTo>
                    <a:cubicBezTo>
                      <a:pt x="19300" y="7448"/>
                      <a:pt x="18077" y="5910"/>
                      <a:pt x="16363" y="5648"/>
                    </a:cubicBezTo>
                    <a:lnTo>
                      <a:pt x="16363" y="5420"/>
                    </a:lnTo>
                    <a:cubicBezTo>
                      <a:pt x="16350" y="3093"/>
                      <a:pt x="14437" y="1394"/>
                      <a:pt x="12326" y="1394"/>
                    </a:cubicBezTo>
                    <a:cubicBezTo>
                      <a:pt x="11758" y="1394"/>
                      <a:pt x="11176" y="1517"/>
                      <a:pt x="10612" y="1784"/>
                    </a:cubicBezTo>
                    <a:cubicBezTo>
                      <a:pt x="9697" y="551"/>
                      <a:pt x="8403" y="0"/>
                      <a:pt x="7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2"/>
              <p:cNvSpPr/>
              <p:nvPr/>
            </p:nvSpPr>
            <p:spPr>
              <a:xfrm>
                <a:off x="1165338" y="2229450"/>
                <a:ext cx="157800" cy="26250"/>
              </a:xfrm>
              <a:custGeom>
                <a:rect b="b" l="l" r="r" t="t"/>
                <a:pathLst>
                  <a:path extrusionOk="0" h="1050" w="6312">
                    <a:moveTo>
                      <a:pt x="700" y="1"/>
                    </a:moveTo>
                    <a:cubicBezTo>
                      <a:pt x="1" y="1"/>
                      <a:pt x="1" y="1050"/>
                      <a:pt x="700" y="1050"/>
                    </a:cubicBezTo>
                    <a:lnTo>
                      <a:pt x="5612" y="1050"/>
                    </a:lnTo>
                    <a:cubicBezTo>
                      <a:pt x="6312" y="1050"/>
                      <a:pt x="6312" y="1"/>
                      <a:pt x="5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2" name="Google Shape;842;p52"/>
          <p:cNvSpPr txBox="1"/>
          <p:nvPr/>
        </p:nvSpPr>
        <p:spPr>
          <a:xfrm rot="539974">
            <a:off x="105520" y="1293941"/>
            <a:ext cx="1227410" cy="438270"/>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1"/>
                </a:solidFill>
                <a:latin typeface="Jost SemiBold"/>
                <a:ea typeface="Jost SemiBold"/>
                <a:cs typeface="Jost SemiBold"/>
                <a:sym typeface="Jost SemiBold"/>
              </a:rPr>
              <a:t>Cloud</a:t>
            </a:r>
            <a:endParaRPr sz="1900">
              <a:solidFill>
                <a:schemeClr val="accent1"/>
              </a:solidFill>
              <a:latin typeface="Jost SemiBold"/>
              <a:ea typeface="Jost SemiBold"/>
              <a:cs typeface="Jost SemiBold"/>
              <a:sym typeface="Jost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grpSp>
        <p:nvGrpSpPr>
          <p:cNvPr id="847" name="Google Shape;847;p53"/>
          <p:cNvGrpSpPr/>
          <p:nvPr/>
        </p:nvGrpSpPr>
        <p:grpSpPr>
          <a:xfrm rot="553765">
            <a:off x="8048837" y="84752"/>
            <a:ext cx="1149780" cy="1149780"/>
            <a:chOff x="437712" y="2714237"/>
            <a:chExt cx="843600" cy="843600"/>
          </a:xfrm>
        </p:grpSpPr>
        <p:sp>
          <p:nvSpPr>
            <p:cNvPr id="848" name="Google Shape;848;p53"/>
            <p:cNvSpPr/>
            <p:nvPr/>
          </p:nvSpPr>
          <p:spPr>
            <a:xfrm>
              <a:off x="437712" y="2714237"/>
              <a:ext cx="843600" cy="843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53"/>
            <p:cNvGrpSpPr/>
            <p:nvPr/>
          </p:nvGrpSpPr>
          <p:grpSpPr>
            <a:xfrm>
              <a:off x="638527" y="2933188"/>
              <a:ext cx="441927" cy="405698"/>
              <a:chOff x="4735038" y="3334725"/>
              <a:chExt cx="447975" cy="411250"/>
            </a:xfrm>
          </p:grpSpPr>
          <p:sp>
            <p:nvSpPr>
              <p:cNvPr id="850" name="Google Shape;850;p53"/>
              <p:cNvSpPr/>
              <p:nvPr/>
            </p:nvSpPr>
            <p:spPr>
              <a:xfrm>
                <a:off x="4735038" y="3334725"/>
                <a:ext cx="447975" cy="411250"/>
              </a:xfrm>
              <a:custGeom>
                <a:rect b="b" l="l" r="r" t="t"/>
                <a:pathLst>
                  <a:path extrusionOk="0" h="16450" w="17919">
                    <a:moveTo>
                      <a:pt x="5892"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8" y="0"/>
                      <a:pt x="0" y="227"/>
                      <a:pt x="0" y="524"/>
                    </a:cubicBezTo>
                    <a:lnTo>
                      <a:pt x="0" y="15925"/>
                    </a:lnTo>
                    <a:cubicBezTo>
                      <a:pt x="0" y="16205"/>
                      <a:pt x="228" y="16450"/>
                      <a:pt x="525" y="16450"/>
                    </a:cubicBezTo>
                    <a:lnTo>
                      <a:pt x="17394" y="16450"/>
                    </a:lnTo>
                    <a:cubicBezTo>
                      <a:pt x="17692" y="16450"/>
                      <a:pt x="17919" y="16205"/>
                      <a:pt x="17919" y="15925"/>
                    </a:cubicBezTo>
                    <a:lnTo>
                      <a:pt x="17919" y="2972"/>
                    </a:lnTo>
                    <a:cubicBezTo>
                      <a:pt x="17919" y="2692"/>
                      <a:pt x="17692" y="2447"/>
                      <a:pt x="17394" y="2447"/>
                    </a:cubicBezTo>
                    <a:lnTo>
                      <a:pt x="8461" y="2447"/>
                    </a:lnTo>
                    <a:lnTo>
                      <a:pt x="6521" y="192"/>
                    </a:lnTo>
                    <a:cubicBezTo>
                      <a:pt x="6416" y="70"/>
                      <a:pt x="6276" y="0"/>
                      <a:pt x="6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4867013" y="3509975"/>
                <a:ext cx="184025" cy="183575"/>
              </a:xfrm>
              <a:custGeom>
                <a:rect b="b" l="l" r="r" t="t"/>
                <a:pathLst>
                  <a:path extrusionOk="0" h="7343" w="7361">
                    <a:moveTo>
                      <a:pt x="3682" y="1043"/>
                    </a:moveTo>
                    <a:cubicBezTo>
                      <a:pt x="3938" y="1043"/>
                      <a:pt x="4197" y="1137"/>
                      <a:pt x="4406" y="1346"/>
                    </a:cubicBezTo>
                    <a:cubicBezTo>
                      <a:pt x="5070" y="2010"/>
                      <a:pt x="4598" y="3147"/>
                      <a:pt x="3672" y="3147"/>
                    </a:cubicBezTo>
                    <a:cubicBezTo>
                      <a:pt x="3095" y="3147"/>
                      <a:pt x="2623" y="2675"/>
                      <a:pt x="2623" y="2098"/>
                    </a:cubicBezTo>
                    <a:cubicBezTo>
                      <a:pt x="2623" y="1458"/>
                      <a:pt x="3144" y="1043"/>
                      <a:pt x="3682" y="1043"/>
                    </a:cubicBezTo>
                    <a:close/>
                    <a:moveTo>
                      <a:pt x="3672" y="4178"/>
                    </a:moveTo>
                    <a:cubicBezTo>
                      <a:pt x="4913" y="4178"/>
                      <a:pt x="5997" y="5070"/>
                      <a:pt x="6242" y="6293"/>
                    </a:cubicBezTo>
                    <a:lnTo>
                      <a:pt x="1102" y="6293"/>
                    </a:lnTo>
                    <a:cubicBezTo>
                      <a:pt x="1329" y="5070"/>
                      <a:pt x="2413" y="4178"/>
                      <a:pt x="3672" y="4178"/>
                    </a:cubicBezTo>
                    <a:close/>
                    <a:moveTo>
                      <a:pt x="3689" y="0"/>
                    </a:moveTo>
                    <a:cubicBezTo>
                      <a:pt x="1871" y="0"/>
                      <a:pt x="910" y="2133"/>
                      <a:pt x="2116" y="3496"/>
                    </a:cubicBezTo>
                    <a:cubicBezTo>
                      <a:pt x="822" y="4108"/>
                      <a:pt x="1" y="5402"/>
                      <a:pt x="1" y="6818"/>
                    </a:cubicBezTo>
                    <a:cubicBezTo>
                      <a:pt x="1" y="7115"/>
                      <a:pt x="246" y="7342"/>
                      <a:pt x="525" y="7342"/>
                    </a:cubicBezTo>
                    <a:lnTo>
                      <a:pt x="6836" y="7342"/>
                    </a:lnTo>
                    <a:cubicBezTo>
                      <a:pt x="7116" y="7342"/>
                      <a:pt x="7360" y="7115"/>
                      <a:pt x="7360" y="6818"/>
                    </a:cubicBezTo>
                    <a:cubicBezTo>
                      <a:pt x="7360" y="5402"/>
                      <a:pt x="6539" y="4108"/>
                      <a:pt x="5245" y="3496"/>
                    </a:cubicBezTo>
                    <a:cubicBezTo>
                      <a:pt x="6451" y="2133"/>
                      <a:pt x="5490" y="0"/>
                      <a:pt x="36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2" name="Google Shape;852;p53"/>
          <p:cNvSpPr txBox="1"/>
          <p:nvPr>
            <p:ph type="title"/>
          </p:nvPr>
        </p:nvSpPr>
        <p:spPr>
          <a:xfrm>
            <a:off x="1375400" y="1337500"/>
            <a:ext cx="6393300" cy="1544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550,000</a:t>
            </a:r>
            <a:endParaRPr/>
          </a:p>
        </p:txBody>
      </p:sp>
      <p:sp>
        <p:nvSpPr>
          <p:cNvPr id="853" name="Google Shape;853;p53"/>
          <p:cNvSpPr txBox="1"/>
          <p:nvPr>
            <p:ph idx="1" type="subTitle"/>
          </p:nvPr>
        </p:nvSpPr>
        <p:spPr>
          <a:xfrm rot="-12251">
            <a:off x="2004409" y="3171251"/>
            <a:ext cx="5135133" cy="346501"/>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Big numbers catch your audience’s attention</a:t>
            </a:r>
            <a:endParaRPr/>
          </a:p>
        </p:txBody>
      </p:sp>
      <p:cxnSp>
        <p:nvCxnSpPr>
          <p:cNvPr id="854" name="Google Shape;854;p53"/>
          <p:cNvCxnSpPr/>
          <p:nvPr/>
        </p:nvCxnSpPr>
        <p:spPr>
          <a:xfrm>
            <a:off x="2003850" y="2881900"/>
            <a:ext cx="5136000" cy="0"/>
          </a:xfrm>
          <a:prstGeom prst="straightConnector1">
            <a:avLst/>
          </a:prstGeom>
          <a:noFill/>
          <a:ln cap="flat" cmpd="sng" w="9525">
            <a:solidFill>
              <a:schemeClr val="accent1"/>
            </a:solidFill>
            <a:prstDash val="solid"/>
            <a:round/>
            <a:headEnd len="med" w="med" type="none"/>
            <a:tailEnd len="med" w="med" type="none"/>
          </a:ln>
        </p:spPr>
      </p:cxnSp>
      <p:grpSp>
        <p:nvGrpSpPr>
          <p:cNvPr id="855" name="Google Shape;855;p53"/>
          <p:cNvGrpSpPr/>
          <p:nvPr/>
        </p:nvGrpSpPr>
        <p:grpSpPr>
          <a:xfrm flipH="1" rot="-827259">
            <a:off x="281112" y="3828543"/>
            <a:ext cx="1171230" cy="1149740"/>
            <a:chOff x="7492277" y="183424"/>
            <a:chExt cx="993000" cy="974700"/>
          </a:xfrm>
        </p:grpSpPr>
        <p:sp>
          <p:nvSpPr>
            <p:cNvPr id="856" name="Google Shape;856;p53"/>
            <p:cNvSpPr/>
            <p:nvPr/>
          </p:nvSpPr>
          <p:spPr>
            <a:xfrm>
              <a:off x="7492277" y="183424"/>
              <a:ext cx="993000" cy="97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53"/>
            <p:cNvGrpSpPr/>
            <p:nvPr/>
          </p:nvGrpSpPr>
          <p:grpSpPr>
            <a:xfrm>
              <a:off x="7765688" y="446750"/>
              <a:ext cx="446225" cy="447975"/>
              <a:chOff x="7707738" y="1930100"/>
              <a:chExt cx="446225" cy="447975"/>
            </a:xfrm>
          </p:grpSpPr>
          <p:sp>
            <p:nvSpPr>
              <p:cNvPr id="858" name="Google Shape;858;p53"/>
              <p:cNvSpPr/>
              <p:nvPr/>
            </p:nvSpPr>
            <p:spPr>
              <a:xfrm>
                <a:off x="7707738" y="1930100"/>
                <a:ext cx="446225" cy="447975"/>
              </a:xfrm>
              <a:custGeom>
                <a:rect b="b" l="l" r="r" t="t"/>
                <a:pathLst>
                  <a:path extrusionOk="0" h="17919" w="17849">
                    <a:moveTo>
                      <a:pt x="12605" y="1049"/>
                    </a:moveTo>
                    <a:lnTo>
                      <a:pt x="12605" y="3497"/>
                    </a:lnTo>
                    <a:lnTo>
                      <a:pt x="5245" y="3497"/>
                    </a:lnTo>
                    <a:lnTo>
                      <a:pt x="5245" y="1049"/>
                    </a:lnTo>
                    <a:close/>
                    <a:moveTo>
                      <a:pt x="7011" y="10227"/>
                    </a:moveTo>
                    <a:lnTo>
                      <a:pt x="7011" y="12674"/>
                    </a:lnTo>
                    <a:lnTo>
                      <a:pt x="1067" y="12674"/>
                    </a:lnTo>
                    <a:lnTo>
                      <a:pt x="1067" y="10227"/>
                    </a:lnTo>
                    <a:close/>
                    <a:moveTo>
                      <a:pt x="16800" y="10227"/>
                    </a:moveTo>
                    <a:lnTo>
                      <a:pt x="16800" y="12674"/>
                    </a:lnTo>
                    <a:lnTo>
                      <a:pt x="10839" y="12674"/>
                    </a:lnTo>
                    <a:lnTo>
                      <a:pt x="10839" y="10227"/>
                    </a:lnTo>
                    <a:close/>
                    <a:moveTo>
                      <a:pt x="7011" y="13723"/>
                    </a:moveTo>
                    <a:lnTo>
                      <a:pt x="7011" y="14772"/>
                    </a:lnTo>
                    <a:lnTo>
                      <a:pt x="1067" y="14772"/>
                    </a:lnTo>
                    <a:lnTo>
                      <a:pt x="1067" y="13723"/>
                    </a:lnTo>
                    <a:close/>
                    <a:moveTo>
                      <a:pt x="16800" y="13723"/>
                    </a:moveTo>
                    <a:lnTo>
                      <a:pt x="16800" y="14772"/>
                    </a:lnTo>
                    <a:lnTo>
                      <a:pt x="10856" y="14772"/>
                    </a:lnTo>
                    <a:lnTo>
                      <a:pt x="10856" y="13723"/>
                    </a:lnTo>
                    <a:close/>
                    <a:moveTo>
                      <a:pt x="4633" y="15821"/>
                    </a:moveTo>
                    <a:lnTo>
                      <a:pt x="4808" y="16870"/>
                    </a:lnTo>
                    <a:lnTo>
                      <a:pt x="3252" y="16870"/>
                    </a:lnTo>
                    <a:lnTo>
                      <a:pt x="3427" y="15821"/>
                    </a:lnTo>
                    <a:close/>
                    <a:moveTo>
                      <a:pt x="14423" y="15821"/>
                    </a:moveTo>
                    <a:lnTo>
                      <a:pt x="14615" y="16870"/>
                    </a:lnTo>
                    <a:lnTo>
                      <a:pt x="13042" y="16870"/>
                    </a:lnTo>
                    <a:lnTo>
                      <a:pt x="13216" y="15821"/>
                    </a:lnTo>
                    <a:close/>
                    <a:moveTo>
                      <a:pt x="4738" y="0"/>
                    </a:moveTo>
                    <a:cubicBezTo>
                      <a:pt x="4441" y="0"/>
                      <a:pt x="4196" y="245"/>
                      <a:pt x="4196" y="525"/>
                    </a:cubicBezTo>
                    <a:lnTo>
                      <a:pt x="4196" y="4021"/>
                    </a:lnTo>
                    <a:cubicBezTo>
                      <a:pt x="4196" y="4318"/>
                      <a:pt x="4441" y="4545"/>
                      <a:pt x="4738" y="4545"/>
                    </a:cubicBezTo>
                    <a:lnTo>
                      <a:pt x="8409" y="4545"/>
                    </a:lnTo>
                    <a:lnTo>
                      <a:pt x="8409" y="6328"/>
                    </a:lnTo>
                    <a:lnTo>
                      <a:pt x="4039" y="6328"/>
                    </a:lnTo>
                    <a:cubicBezTo>
                      <a:pt x="3742" y="6328"/>
                      <a:pt x="3514" y="6573"/>
                      <a:pt x="3514" y="6870"/>
                    </a:cubicBezTo>
                    <a:lnTo>
                      <a:pt x="3514" y="9178"/>
                    </a:lnTo>
                    <a:lnTo>
                      <a:pt x="525" y="9178"/>
                    </a:lnTo>
                    <a:cubicBezTo>
                      <a:pt x="245" y="9178"/>
                      <a:pt x="0" y="9405"/>
                      <a:pt x="0" y="9702"/>
                    </a:cubicBezTo>
                    <a:lnTo>
                      <a:pt x="0" y="15296"/>
                    </a:lnTo>
                    <a:cubicBezTo>
                      <a:pt x="0" y="15576"/>
                      <a:pt x="245" y="15821"/>
                      <a:pt x="525" y="15821"/>
                    </a:cubicBezTo>
                    <a:lnTo>
                      <a:pt x="2360" y="15821"/>
                    </a:lnTo>
                    <a:lnTo>
                      <a:pt x="2186" y="16870"/>
                    </a:lnTo>
                    <a:lnTo>
                      <a:pt x="1941" y="16870"/>
                    </a:lnTo>
                    <a:cubicBezTo>
                      <a:pt x="1277" y="16905"/>
                      <a:pt x="1277" y="17884"/>
                      <a:pt x="1941" y="17919"/>
                    </a:cubicBezTo>
                    <a:lnTo>
                      <a:pt x="6136" y="17919"/>
                    </a:lnTo>
                    <a:cubicBezTo>
                      <a:pt x="6783" y="17884"/>
                      <a:pt x="6783" y="16905"/>
                      <a:pt x="6136" y="16870"/>
                    </a:cubicBezTo>
                    <a:lnTo>
                      <a:pt x="5874" y="16870"/>
                    </a:lnTo>
                    <a:lnTo>
                      <a:pt x="5699" y="15821"/>
                    </a:lnTo>
                    <a:lnTo>
                      <a:pt x="7517" y="15821"/>
                    </a:lnTo>
                    <a:cubicBezTo>
                      <a:pt x="7815" y="15821"/>
                      <a:pt x="8042" y="15594"/>
                      <a:pt x="8042" y="15296"/>
                    </a:cubicBezTo>
                    <a:lnTo>
                      <a:pt x="8042" y="9702"/>
                    </a:lnTo>
                    <a:cubicBezTo>
                      <a:pt x="8042" y="9405"/>
                      <a:pt x="7815" y="9178"/>
                      <a:pt x="7517" y="9178"/>
                    </a:cubicBezTo>
                    <a:lnTo>
                      <a:pt x="4563" y="9178"/>
                    </a:lnTo>
                    <a:lnTo>
                      <a:pt x="4563" y="7395"/>
                    </a:lnTo>
                    <a:lnTo>
                      <a:pt x="13304" y="7395"/>
                    </a:lnTo>
                    <a:lnTo>
                      <a:pt x="13304" y="9178"/>
                    </a:lnTo>
                    <a:lnTo>
                      <a:pt x="10314" y="9178"/>
                    </a:lnTo>
                    <a:cubicBezTo>
                      <a:pt x="10035" y="9178"/>
                      <a:pt x="9790" y="9405"/>
                      <a:pt x="9790" y="9702"/>
                    </a:cubicBezTo>
                    <a:lnTo>
                      <a:pt x="9790" y="15296"/>
                    </a:lnTo>
                    <a:cubicBezTo>
                      <a:pt x="9790" y="15594"/>
                      <a:pt x="10035" y="15821"/>
                      <a:pt x="10314" y="15821"/>
                    </a:cubicBezTo>
                    <a:lnTo>
                      <a:pt x="12150" y="15821"/>
                    </a:lnTo>
                    <a:lnTo>
                      <a:pt x="11975" y="16870"/>
                    </a:lnTo>
                    <a:lnTo>
                      <a:pt x="11713" y="16870"/>
                    </a:lnTo>
                    <a:cubicBezTo>
                      <a:pt x="11066" y="16905"/>
                      <a:pt x="11066" y="17884"/>
                      <a:pt x="11713" y="17919"/>
                    </a:cubicBezTo>
                    <a:lnTo>
                      <a:pt x="15926" y="17919"/>
                    </a:lnTo>
                    <a:cubicBezTo>
                      <a:pt x="16573" y="17884"/>
                      <a:pt x="16573" y="16905"/>
                      <a:pt x="15926" y="16870"/>
                    </a:cubicBezTo>
                    <a:lnTo>
                      <a:pt x="15664" y="16870"/>
                    </a:lnTo>
                    <a:lnTo>
                      <a:pt x="15489" y="15821"/>
                    </a:lnTo>
                    <a:lnTo>
                      <a:pt x="17325" y="15821"/>
                    </a:lnTo>
                    <a:cubicBezTo>
                      <a:pt x="17604" y="15821"/>
                      <a:pt x="17849" y="15576"/>
                      <a:pt x="17849" y="15296"/>
                    </a:cubicBezTo>
                    <a:lnTo>
                      <a:pt x="17849" y="9702"/>
                    </a:lnTo>
                    <a:cubicBezTo>
                      <a:pt x="17849" y="9405"/>
                      <a:pt x="17604" y="9178"/>
                      <a:pt x="17325" y="9178"/>
                    </a:cubicBezTo>
                    <a:lnTo>
                      <a:pt x="14353" y="9178"/>
                    </a:lnTo>
                    <a:lnTo>
                      <a:pt x="14353" y="6870"/>
                    </a:lnTo>
                    <a:cubicBezTo>
                      <a:pt x="14353" y="6573"/>
                      <a:pt x="14108" y="6328"/>
                      <a:pt x="13828" y="6328"/>
                    </a:cubicBezTo>
                    <a:lnTo>
                      <a:pt x="9458" y="6328"/>
                    </a:lnTo>
                    <a:lnTo>
                      <a:pt x="9458" y="4545"/>
                    </a:lnTo>
                    <a:lnTo>
                      <a:pt x="13129" y="4545"/>
                    </a:lnTo>
                    <a:cubicBezTo>
                      <a:pt x="13426" y="4545"/>
                      <a:pt x="13653" y="4318"/>
                      <a:pt x="13653" y="4021"/>
                    </a:cubicBezTo>
                    <a:lnTo>
                      <a:pt x="13653" y="525"/>
                    </a:lnTo>
                    <a:cubicBezTo>
                      <a:pt x="13653" y="245"/>
                      <a:pt x="13426" y="0"/>
                      <a:pt x="13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7851963" y="1973800"/>
                <a:ext cx="30625" cy="26250"/>
              </a:xfrm>
              <a:custGeom>
                <a:rect b="b" l="l" r="r" t="t"/>
                <a:pathLst>
                  <a:path extrusionOk="0" h="1050" w="1225">
                    <a:moveTo>
                      <a:pt x="700" y="0"/>
                    </a:moveTo>
                    <a:cubicBezTo>
                      <a:pt x="245" y="0"/>
                      <a:pt x="0" y="560"/>
                      <a:pt x="332" y="892"/>
                    </a:cubicBezTo>
                    <a:cubicBezTo>
                      <a:pt x="441" y="1001"/>
                      <a:pt x="574" y="1049"/>
                      <a:pt x="704" y="1049"/>
                    </a:cubicBezTo>
                    <a:cubicBezTo>
                      <a:pt x="971" y="1049"/>
                      <a:pt x="1224" y="843"/>
                      <a:pt x="1224" y="525"/>
                    </a:cubicBezTo>
                    <a:cubicBezTo>
                      <a:pt x="1224" y="245"/>
                      <a:pt x="997" y="0"/>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7895663" y="1973800"/>
                <a:ext cx="31050" cy="26575"/>
              </a:xfrm>
              <a:custGeom>
                <a:rect b="b" l="l" r="r" t="t"/>
                <a:pathLst>
                  <a:path extrusionOk="0" h="1063" w="1242">
                    <a:moveTo>
                      <a:pt x="717" y="0"/>
                    </a:moveTo>
                    <a:cubicBezTo>
                      <a:pt x="245" y="0"/>
                      <a:pt x="0" y="560"/>
                      <a:pt x="333" y="909"/>
                    </a:cubicBezTo>
                    <a:cubicBezTo>
                      <a:pt x="438" y="1015"/>
                      <a:pt x="567" y="1063"/>
                      <a:pt x="694" y="1063"/>
                    </a:cubicBezTo>
                    <a:cubicBezTo>
                      <a:pt x="966" y="1063"/>
                      <a:pt x="1230" y="846"/>
                      <a:pt x="1242" y="525"/>
                    </a:cubicBezTo>
                    <a:cubicBezTo>
                      <a:pt x="1242" y="245"/>
                      <a:pt x="997" y="0"/>
                      <a:pt x="7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1" name="Google Shape;861;p53"/>
          <p:cNvSpPr txBox="1"/>
          <p:nvPr>
            <p:ph idx="4294967295" type="subTitle"/>
          </p:nvPr>
        </p:nvSpPr>
        <p:spPr>
          <a:xfrm rot="539861">
            <a:off x="7238771" y="706410"/>
            <a:ext cx="1319740" cy="397580"/>
          </a:xfrm>
          <a:prstGeom prst="rect">
            <a:avLst/>
          </a:prstGeom>
          <a:solidFill>
            <a:schemeClr val="dk2"/>
          </a:solidFill>
        </p:spPr>
        <p:txBody>
          <a:bodyPr anchorCtr="0" anchor="ctr" bIns="0" lIns="0" spcFirstLastPara="1" rIns="0" wrap="square" tIns="0">
            <a:noAutofit/>
          </a:bodyPr>
          <a:lstStyle/>
          <a:p>
            <a:pPr indent="0" lvl="0" marL="0" rtl="0" algn="ctr">
              <a:spcBef>
                <a:spcPts val="0"/>
              </a:spcBef>
              <a:spcAft>
                <a:spcPts val="120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grpSp>
        <p:nvGrpSpPr>
          <p:cNvPr id="862" name="Google Shape;862;p53"/>
          <p:cNvGrpSpPr/>
          <p:nvPr/>
        </p:nvGrpSpPr>
        <p:grpSpPr>
          <a:xfrm rot="1384784">
            <a:off x="-553464" y="4007672"/>
            <a:ext cx="1201448" cy="1201448"/>
            <a:chOff x="7403523" y="426396"/>
            <a:chExt cx="843600" cy="843600"/>
          </a:xfrm>
        </p:grpSpPr>
        <p:sp>
          <p:nvSpPr>
            <p:cNvPr id="863" name="Google Shape;863;p53"/>
            <p:cNvSpPr/>
            <p:nvPr/>
          </p:nvSpPr>
          <p:spPr>
            <a:xfrm>
              <a:off x="7403523" y="426396"/>
              <a:ext cx="843600" cy="843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 name="Google Shape;864;p53"/>
            <p:cNvGrpSpPr/>
            <p:nvPr/>
          </p:nvGrpSpPr>
          <p:grpSpPr>
            <a:xfrm>
              <a:off x="7587566" y="627090"/>
              <a:ext cx="475519" cy="442228"/>
              <a:chOff x="6189038" y="2623325"/>
              <a:chExt cx="482075" cy="448325"/>
            </a:xfrm>
          </p:grpSpPr>
          <p:sp>
            <p:nvSpPr>
              <p:cNvPr id="865" name="Google Shape;865;p53"/>
              <p:cNvSpPr/>
              <p:nvPr/>
            </p:nvSpPr>
            <p:spPr>
              <a:xfrm>
                <a:off x="6189038" y="2623325"/>
                <a:ext cx="482075" cy="448325"/>
              </a:xfrm>
              <a:custGeom>
                <a:rect b="b" l="l" r="r" t="t"/>
                <a:pathLst>
                  <a:path extrusionOk="0" h="17933" w="19283">
                    <a:moveTo>
                      <a:pt x="7079" y="1051"/>
                    </a:moveTo>
                    <a:cubicBezTo>
                      <a:pt x="8087" y="1051"/>
                      <a:pt x="9078" y="1511"/>
                      <a:pt x="9720" y="2357"/>
                    </a:cubicBezTo>
                    <a:cubicBezTo>
                      <a:pt x="9651" y="2426"/>
                      <a:pt x="9563" y="2496"/>
                      <a:pt x="9493" y="2584"/>
                    </a:cubicBezTo>
                    <a:cubicBezTo>
                      <a:pt x="9102" y="2961"/>
                      <a:pt x="9460" y="3495"/>
                      <a:pt x="9876" y="3495"/>
                    </a:cubicBezTo>
                    <a:cubicBezTo>
                      <a:pt x="10000" y="3495"/>
                      <a:pt x="10129" y="3448"/>
                      <a:pt x="10245" y="3335"/>
                    </a:cubicBezTo>
                    <a:cubicBezTo>
                      <a:pt x="10385" y="3178"/>
                      <a:pt x="10560" y="3056"/>
                      <a:pt x="10734" y="2933"/>
                    </a:cubicBezTo>
                    <a:cubicBezTo>
                      <a:pt x="11247" y="2598"/>
                      <a:pt x="11803" y="2446"/>
                      <a:pt x="12345" y="2446"/>
                    </a:cubicBezTo>
                    <a:cubicBezTo>
                      <a:pt x="13893" y="2446"/>
                      <a:pt x="15327" y="3685"/>
                      <a:pt x="15314" y="5433"/>
                    </a:cubicBezTo>
                    <a:cubicBezTo>
                      <a:pt x="15314" y="5626"/>
                      <a:pt x="15297" y="5835"/>
                      <a:pt x="15262" y="6028"/>
                    </a:cubicBezTo>
                    <a:cubicBezTo>
                      <a:pt x="15197" y="6353"/>
                      <a:pt x="15449" y="6662"/>
                      <a:pt x="15780" y="6662"/>
                    </a:cubicBezTo>
                    <a:cubicBezTo>
                      <a:pt x="15805" y="6662"/>
                      <a:pt x="15831" y="6661"/>
                      <a:pt x="15856" y="6657"/>
                    </a:cubicBezTo>
                    <a:cubicBezTo>
                      <a:pt x="17098" y="6657"/>
                      <a:pt x="18129" y="7671"/>
                      <a:pt x="18129" y="8929"/>
                    </a:cubicBezTo>
                    <a:cubicBezTo>
                      <a:pt x="18129" y="10188"/>
                      <a:pt x="17098" y="11202"/>
                      <a:pt x="15856" y="11202"/>
                    </a:cubicBezTo>
                    <a:lnTo>
                      <a:pt x="15664" y="11202"/>
                    </a:lnTo>
                    <a:lnTo>
                      <a:pt x="15664" y="8999"/>
                    </a:lnTo>
                    <a:cubicBezTo>
                      <a:pt x="15664" y="8702"/>
                      <a:pt x="15419" y="8475"/>
                      <a:pt x="15140" y="8475"/>
                    </a:cubicBezTo>
                    <a:lnTo>
                      <a:pt x="5333" y="8475"/>
                    </a:lnTo>
                    <a:cubicBezTo>
                      <a:pt x="5053" y="8475"/>
                      <a:pt x="4808" y="8702"/>
                      <a:pt x="4808" y="8999"/>
                    </a:cubicBezTo>
                    <a:lnTo>
                      <a:pt x="4808" y="11202"/>
                    </a:lnTo>
                    <a:cubicBezTo>
                      <a:pt x="2448" y="11045"/>
                      <a:pt x="1487" y="8090"/>
                      <a:pt x="3305" y="6570"/>
                    </a:cubicBezTo>
                    <a:lnTo>
                      <a:pt x="3305" y="6570"/>
                    </a:lnTo>
                    <a:cubicBezTo>
                      <a:pt x="3497" y="6902"/>
                      <a:pt x="3724" y="7199"/>
                      <a:pt x="3987" y="7461"/>
                    </a:cubicBezTo>
                    <a:cubicBezTo>
                      <a:pt x="4106" y="7580"/>
                      <a:pt x="4237" y="7630"/>
                      <a:pt x="4362" y="7630"/>
                    </a:cubicBezTo>
                    <a:cubicBezTo>
                      <a:pt x="4771" y="7630"/>
                      <a:pt x="5113" y="7101"/>
                      <a:pt x="4738" y="6727"/>
                    </a:cubicBezTo>
                    <a:cubicBezTo>
                      <a:pt x="4424" y="6412"/>
                      <a:pt x="4161" y="6028"/>
                      <a:pt x="4004" y="5608"/>
                    </a:cubicBezTo>
                    <a:cubicBezTo>
                      <a:pt x="3375" y="4052"/>
                      <a:pt x="4004" y="2304"/>
                      <a:pt x="5455" y="1482"/>
                    </a:cubicBezTo>
                    <a:cubicBezTo>
                      <a:pt x="5964" y="1191"/>
                      <a:pt x="6524" y="1051"/>
                      <a:pt x="7079" y="1051"/>
                    </a:cubicBezTo>
                    <a:close/>
                    <a:moveTo>
                      <a:pt x="14615" y="9524"/>
                    </a:moveTo>
                    <a:lnTo>
                      <a:pt x="14615" y="16027"/>
                    </a:lnTo>
                    <a:lnTo>
                      <a:pt x="12378" y="13545"/>
                    </a:lnTo>
                    <a:cubicBezTo>
                      <a:pt x="12273" y="13440"/>
                      <a:pt x="12133" y="13370"/>
                      <a:pt x="11976" y="13370"/>
                    </a:cubicBezTo>
                    <a:cubicBezTo>
                      <a:pt x="11836" y="13370"/>
                      <a:pt x="11696" y="13440"/>
                      <a:pt x="11591" y="13545"/>
                    </a:cubicBezTo>
                    <a:lnTo>
                      <a:pt x="9808" y="15520"/>
                    </a:lnTo>
                    <a:lnTo>
                      <a:pt x="8497" y="14209"/>
                    </a:lnTo>
                    <a:cubicBezTo>
                      <a:pt x="8392" y="14104"/>
                      <a:pt x="8256" y="14051"/>
                      <a:pt x="8121" y="14051"/>
                    </a:cubicBezTo>
                    <a:cubicBezTo>
                      <a:pt x="7985" y="14051"/>
                      <a:pt x="7850" y="14104"/>
                      <a:pt x="7745" y="14209"/>
                    </a:cubicBezTo>
                    <a:lnTo>
                      <a:pt x="5875" y="16132"/>
                    </a:lnTo>
                    <a:lnTo>
                      <a:pt x="5875" y="9524"/>
                    </a:lnTo>
                    <a:close/>
                    <a:moveTo>
                      <a:pt x="8130" y="15345"/>
                    </a:moveTo>
                    <a:lnTo>
                      <a:pt x="9109" y="16324"/>
                    </a:lnTo>
                    <a:lnTo>
                      <a:pt x="8602" y="16883"/>
                    </a:lnTo>
                    <a:lnTo>
                      <a:pt x="6609" y="16883"/>
                    </a:lnTo>
                    <a:lnTo>
                      <a:pt x="8130" y="15345"/>
                    </a:lnTo>
                    <a:close/>
                    <a:moveTo>
                      <a:pt x="11993" y="14698"/>
                    </a:moveTo>
                    <a:lnTo>
                      <a:pt x="13951" y="16883"/>
                    </a:lnTo>
                    <a:lnTo>
                      <a:pt x="10018" y="16883"/>
                    </a:lnTo>
                    <a:lnTo>
                      <a:pt x="11993" y="14698"/>
                    </a:lnTo>
                    <a:close/>
                    <a:moveTo>
                      <a:pt x="7128" y="1"/>
                    </a:moveTo>
                    <a:cubicBezTo>
                      <a:pt x="4895" y="1"/>
                      <a:pt x="2710" y="1694"/>
                      <a:pt x="2710" y="4384"/>
                    </a:cubicBezTo>
                    <a:cubicBezTo>
                      <a:pt x="2710" y="4786"/>
                      <a:pt x="2763" y="5188"/>
                      <a:pt x="2885" y="5573"/>
                    </a:cubicBezTo>
                    <a:cubicBezTo>
                      <a:pt x="1" y="7583"/>
                      <a:pt x="1312" y="12094"/>
                      <a:pt x="4808" y="12251"/>
                    </a:cubicBezTo>
                    <a:lnTo>
                      <a:pt x="4808" y="17408"/>
                    </a:lnTo>
                    <a:cubicBezTo>
                      <a:pt x="4808" y="17688"/>
                      <a:pt x="5053" y="17932"/>
                      <a:pt x="5333" y="17932"/>
                    </a:cubicBezTo>
                    <a:lnTo>
                      <a:pt x="15140" y="17932"/>
                    </a:lnTo>
                    <a:cubicBezTo>
                      <a:pt x="15419" y="17932"/>
                      <a:pt x="15664" y="17688"/>
                      <a:pt x="15664" y="17408"/>
                    </a:cubicBezTo>
                    <a:lnTo>
                      <a:pt x="15664" y="12251"/>
                    </a:lnTo>
                    <a:lnTo>
                      <a:pt x="15839" y="12251"/>
                    </a:lnTo>
                    <a:cubicBezTo>
                      <a:pt x="17570" y="12251"/>
                      <a:pt x="19003" y="10905"/>
                      <a:pt x="19143" y="9192"/>
                    </a:cubicBezTo>
                    <a:cubicBezTo>
                      <a:pt x="19283" y="7461"/>
                      <a:pt x="18059" y="5905"/>
                      <a:pt x="16363" y="5643"/>
                    </a:cubicBezTo>
                    <a:lnTo>
                      <a:pt x="16363"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6389638" y="2885650"/>
                <a:ext cx="92250" cy="78925"/>
              </a:xfrm>
              <a:custGeom>
                <a:rect b="b" l="l" r="r" t="t"/>
                <a:pathLst>
                  <a:path extrusionOk="0" h="3157" w="3690">
                    <a:moveTo>
                      <a:pt x="1592" y="1059"/>
                    </a:moveTo>
                    <a:cubicBezTo>
                      <a:pt x="2046" y="1059"/>
                      <a:pt x="2291" y="1618"/>
                      <a:pt x="1959" y="1950"/>
                    </a:cubicBezTo>
                    <a:cubicBezTo>
                      <a:pt x="1850" y="2059"/>
                      <a:pt x="1715" y="2108"/>
                      <a:pt x="1583" y="2108"/>
                    </a:cubicBezTo>
                    <a:cubicBezTo>
                      <a:pt x="1311" y="2108"/>
                      <a:pt x="1050" y="1901"/>
                      <a:pt x="1050" y="1583"/>
                    </a:cubicBezTo>
                    <a:cubicBezTo>
                      <a:pt x="1050" y="1286"/>
                      <a:pt x="1294" y="1059"/>
                      <a:pt x="1592" y="1059"/>
                    </a:cubicBezTo>
                    <a:close/>
                    <a:moveTo>
                      <a:pt x="1593" y="0"/>
                    </a:moveTo>
                    <a:cubicBezTo>
                      <a:pt x="780" y="0"/>
                      <a:pt x="1" y="635"/>
                      <a:pt x="1" y="1583"/>
                    </a:cubicBezTo>
                    <a:cubicBezTo>
                      <a:pt x="1" y="2457"/>
                      <a:pt x="717" y="3156"/>
                      <a:pt x="1592" y="3156"/>
                    </a:cubicBezTo>
                    <a:cubicBezTo>
                      <a:pt x="2990" y="3156"/>
                      <a:pt x="3689" y="1461"/>
                      <a:pt x="2693" y="464"/>
                    </a:cubicBezTo>
                    <a:cubicBezTo>
                      <a:pt x="2372" y="143"/>
                      <a:pt x="1979" y="0"/>
                      <a:pt x="1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54"/>
          <p:cNvSpPr/>
          <p:nvPr/>
        </p:nvSpPr>
        <p:spPr>
          <a:xfrm rot="-25901">
            <a:off x="3775627" y="1808769"/>
            <a:ext cx="1592745" cy="423311"/>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txBox="1"/>
          <p:nvPr>
            <p:ph type="title"/>
          </p:nvPr>
        </p:nvSpPr>
        <p:spPr>
          <a:xfrm>
            <a:off x="714150" y="535650"/>
            <a:ext cx="7715700" cy="885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Thanks!</a:t>
            </a:r>
            <a:endParaRPr/>
          </a:p>
        </p:txBody>
      </p:sp>
      <p:sp>
        <p:nvSpPr>
          <p:cNvPr id="873" name="Google Shape;873;p54"/>
          <p:cNvSpPr txBox="1"/>
          <p:nvPr>
            <p:ph idx="1" type="subTitle"/>
          </p:nvPr>
        </p:nvSpPr>
        <p:spPr>
          <a:xfrm>
            <a:off x="765588" y="2755100"/>
            <a:ext cx="3743400" cy="1149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000">
                <a:latin typeface="Jost SemiBold"/>
                <a:ea typeface="Jost SemiBold"/>
                <a:cs typeface="Jost SemiBold"/>
                <a:sym typeface="Jost SemiBold"/>
              </a:rPr>
              <a:t>D</a:t>
            </a:r>
            <a:r>
              <a:rPr lang="en" sz="2000">
                <a:latin typeface="Jost SemiBold"/>
                <a:ea typeface="Jost SemiBold"/>
                <a:cs typeface="Jost SemiBold"/>
                <a:sym typeface="Jost SemiBold"/>
              </a:rPr>
              <a:t>o you have any questions?</a:t>
            </a:r>
            <a:endParaRPr sz="2000">
              <a:latin typeface="Jost SemiBold"/>
              <a:ea typeface="Jost SemiBold"/>
              <a:cs typeface="Jost SemiBold"/>
              <a:sym typeface="Jost SemiBold"/>
            </a:endParaRPr>
          </a:p>
          <a:p>
            <a:pPr indent="0" lvl="0" marL="0" rtl="0" algn="l">
              <a:spcBef>
                <a:spcPts val="100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874" name="Google Shape;874;p54"/>
          <p:cNvSpPr txBox="1"/>
          <p:nvPr/>
        </p:nvSpPr>
        <p:spPr>
          <a:xfrm>
            <a:off x="4709750" y="3700876"/>
            <a:ext cx="3668700" cy="20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a:solidFill>
                  <a:schemeClr val="accent1"/>
                </a:solidFill>
                <a:latin typeface="Jost"/>
                <a:ea typeface="Jost"/>
                <a:cs typeface="Jost"/>
                <a:sym typeface="Jost"/>
              </a:rPr>
              <a:t>Please keep this slide for attribution</a:t>
            </a:r>
            <a:endParaRPr>
              <a:solidFill>
                <a:schemeClr val="accent1"/>
              </a:solidFill>
              <a:latin typeface="Jost"/>
              <a:ea typeface="Jost"/>
              <a:cs typeface="Jost"/>
              <a:sym typeface="Jost"/>
            </a:endParaRPr>
          </a:p>
        </p:txBody>
      </p:sp>
      <p:sp>
        <p:nvSpPr>
          <p:cNvPr id="875" name="Google Shape;875;p54"/>
          <p:cNvSpPr/>
          <p:nvPr/>
        </p:nvSpPr>
        <p:spPr>
          <a:xfrm>
            <a:off x="4009325" y="1879102"/>
            <a:ext cx="282645" cy="28264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 name="Google Shape;876;p54"/>
          <p:cNvGrpSpPr/>
          <p:nvPr/>
        </p:nvGrpSpPr>
        <p:grpSpPr>
          <a:xfrm>
            <a:off x="4430659" y="1879116"/>
            <a:ext cx="282687" cy="282617"/>
            <a:chOff x="812101" y="2571761"/>
            <a:chExt cx="417066" cy="417024"/>
          </a:xfrm>
        </p:grpSpPr>
        <p:sp>
          <p:nvSpPr>
            <p:cNvPr id="877" name="Google Shape;877;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54"/>
          <p:cNvGrpSpPr/>
          <p:nvPr/>
        </p:nvGrpSpPr>
        <p:grpSpPr>
          <a:xfrm>
            <a:off x="4852024" y="1879116"/>
            <a:ext cx="282659" cy="282617"/>
            <a:chOff x="1323129" y="2571761"/>
            <a:chExt cx="417024" cy="417024"/>
          </a:xfrm>
        </p:grpSpPr>
        <p:sp>
          <p:nvSpPr>
            <p:cNvPr id="882" name="Google Shape;882;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54"/>
          <p:cNvGrpSpPr/>
          <p:nvPr/>
        </p:nvGrpSpPr>
        <p:grpSpPr>
          <a:xfrm rot="752437">
            <a:off x="7683187" y="270409"/>
            <a:ext cx="1149780" cy="1128478"/>
            <a:chOff x="7492277" y="183424"/>
            <a:chExt cx="993054" cy="974655"/>
          </a:xfrm>
        </p:grpSpPr>
        <p:sp>
          <p:nvSpPr>
            <p:cNvPr id="887" name="Google Shape;887;p54"/>
            <p:cNvSpPr/>
            <p:nvPr/>
          </p:nvSpPr>
          <p:spPr>
            <a:xfrm>
              <a:off x="7492277" y="183424"/>
              <a:ext cx="993054" cy="97465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 name="Google Shape;888;p54"/>
            <p:cNvGrpSpPr/>
            <p:nvPr/>
          </p:nvGrpSpPr>
          <p:grpSpPr>
            <a:xfrm>
              <a:off x="7765688" y="446750"/>
              <a:ext cx="446225" cy="447975"/>
              <a:chOff x="7707738" y="1930100"/>
              <a:chExt cx="446225" cy="447975"/>
            </a:xfrm>
          </p:grpSpPr>
          <p:sp>
            <p:nvSpPr>
              <p:cNvPr id="889" name="Google Shape;889;p54"/>
              <p:cNvSpPr/>
              <p:nvPr/>
            </p:nvSpPr>
            <p:spPr>
              <a:xfrm>
                <a:off x="7707738" y="1930100"/>
                <a:ext cx="446225" cy="447975"/>
              </a:xfrm>
              <a:custGeom>
                <a:rect b="b" l="l" r="r" t="t"/>
                <a:pathLst>
                  <a:path extrusionOk="0" h="17919" w="17849">
                    <a:moveTo>
                      <a:pt x="12605" y="1049"/>
                    </a:moveTo>
                    <a:lnTo>
                      <a:pt x="12605" y="3497"/>
                    </a:lnTo>
                    <a:lnTo>
                      <a:pt x="5245" y="3497"/>
                    </a:lnTo>
                    <a:lnTo>
                      <a:pt x="5245" y="1049"/>
                    </a:lnTo>
                    <a:close/>
                    <a:moveTo>
                      <a:pt x="7011" y="10227"/>
                    </a:moveTo>
                    <a:lnTo>
                      <a:pt x="7011" y="12674"/>
                    </a:lnTo>
                    <a:lnTo>
                      <a:pt x="1067" y="12674"/>
                    </a:lnTo>
                    <a:lnTo>
                      <a:pt x="1067" y="10227"/>
                    </a:lnTo>
                    <a:close/>
                    <a:moveTo>
                      <a:pt x="16800" y="10227"/>
                    </a:moveTo>
                    <a:lnTo>
                      <a:pt x="16800" y="12674"/>
                    </a:lnTo>
                    <a:lnTo>
                      <a:pt x="10839" y="12674"/>
                    </a:lnTo>
                    <a:lnTo>
                      <a:pt x="10839" y="10227"/>
                    </a:lnTo>
                    <a:close/>
                    <a:moveTo>
                      <a:pt x="7011" y="13723"/>
                    </a:moveTo>
                    <a:lnTo>
                      <a:pt x="7011" y="14772"/>
                    </a:lnTo>
                    <a:lnTo>
                      <a:pt x="1067" y="14772"/>
                    </a:lnTo>
                    <a:lnTo>
                      <a:pt x="1067" y="13723"/>
                    </a:lnTo>
                    <a:close/>
                    <a:moveTo>
                      <a:pt x="16800" y="13723"/>
                    </a:moveTo>
                    <a:lnTo>
                      <a:pt x="16800" y="14772"/>
                    </a:lnTo>
                    <a:lnTo>
                      <a:pt x="10856" y="14772"/>
                    </a:lnTo>
                    <a:lnTo>
                      <a:pt x="10856" y="13723"/>
                    </a:lnTo>
                    <a:close/>
                    <a:moveTo>
                      <a:pt x="4633" y="15821"/>
                    </a:moveTo>
                    <a:lnTo>
                      <a:pt x="4808" y="16870"/>
                    </a:lnTo>
                    <a:lnTo>
                      <a:pt x="3252" y="16870"/>
                    </a:lnTo>
                    <a:lnTo>
                      <a:pt x="3427" y="15821"/>
                    </a:lnTo>
                    <a:close/>
                    <a:moveTo>
                      <a:pt x="14423" y="15821"/>
                    </a:moveTo>
                    <a:lnTo>
                      <a:pt x="14615" y="16870"/>
                    </a:lnTo>
                    <a:lnTo>
                      <a:pt x="13042" y="16870"/>
                    </a:lnTo>
                    <a:lnTo>
                      <a:pt x="13216" y="15821"/>
                    </a:lnTo>
                    <a:close/>
                    <a:moveTo>
                      <a:pt x="4738" y="0"/>
                    </a:moveTo>
                    <a:cubicBezTo>
                      <a:pt x="4441" y="0"/>
                      <a:pt x="4196" y="245"/>
                      <a:pt x="4196" y="525"/>
                    </a:cubicBezTo>
                    <a:lnTo>
                      <a:pt x="4196" y="4021"/>
                    </a:lnTo>
                    <a:cubicBezTo>
                      <a:pt x="4196" y="4318"/>
                      <a:pt x="4441" y="4545"/>
                      <a:pt x="4738" y="4545"/>
                    </a:cubicBezTo>
                    <a:lnTo>
                      <a:pt x="8409" y="4545"/>
                    </a:lnTo>
                    <a:lnTo>
                      <a:pt x="8409" y="6328"/>
                    </a:lnTo>
                    <a:lnTo>
                      <a:pt x="4039" y="6328"/>
                    </a:lnTo>
                    <a:cubicBezTo>
                      <a:pt x="3742" y="6328"/>
                      <a:pt x="3514" y="6573"/>
                      <a:pt x="3514" y="6870"/>
                    </a:cubicBezTo>
                    <a:lnTo>
                      <a:pt x="3514" y="9178"/>
                    </a:lnTo>
                    <a:lnTo>
                      <a:pt x="525" y="9178"/>
                    </a:lnTo>
                    <a:cubicBezTo>
                      <a:pt x="245" y="9178"/>
                      <a:pt x="0" y="9405"/>
                      <a:pt x="0" y="9702"/>
                    </a:cubicBezTo>
                    <a:lnTo>
                      <a:pt x="0" y="15296"/>
                    </a:lnTo>
                    <a:cubicBezTo>
                      <a:pt x="0" y="15576"/>
                      <a:pt x="245" y="15821"/>
                      <a:pt x="525" y="15821"/>
                    </a:cubicBezTo>
                    <a:lnTo>
                      <a:pt x="2360" y="15821"/>
                    </a:lnTo>
                    <a:lnTo>
                      <a:pt x="2186" y="16870"/>
                    </a:lnTo>
                    <a:lnTo>
                      <a:pt x="1941" y="16870"/>
                    </a:lnTo>
                    <a:cubicBezTo>
                      <a:pt x="1277" y="16905"/>
                      <a:pt x="1277" y="17884"/>
                      <a:pt x="1941" y="17919"/>
                    </a:cubicBezTo>
                    <a:lnTo>
                      <a:pt x="6136" y="17919"/>
                    </a:lnTo>
                    <a:cubicBezTo>
                      <a:pt x="6783" y="17884"/>
                      <a:pt x="6783" y="16905"/>
                      <a:pt x="6136" y="16870"/>
                    </a:cubicBezTo>
                    <a:lnTo>
                      <a:pt x="5874" y="16870"/>
                    </a:lnTo>
                    <a:lnTo>
                      <a:pt x="5699" y="15821"/>
                    </a:lnTo>
                    <a:lnTo>
                      <a:pt x="7517" y="15821"/>
                    </a:lnTo>
                    <a:cubicBezTo>
                      <a:pt x="7815" y="15821"/>
                      <a:pt x="8042" y="15594"/>
                      <a:pt x="8042" y="15296"/>
                    </a:cubicBezTo>
                    <a:lnTo>
                      <a:pt x="8042" y="9702"/>
                    </a:lnTo>
                    <a:cubicBezTo>
                      <a:pt x="8042" y="9405"/>
                      <a:pt x="7815" y="9178"/>
                      <a:pt x="7517" y="9178"/>
                    </a:cubicBezTo>
                    <a:lnTo>
                      <a:pt x="4563" y="9178"/>
                    </a:lnTo>
                    <a:lnTo>
                      <a:pt x="4563" y="7395"/>
                    </a:lnTo>
                    <a:lnTo>
                      <a:pt x="13304" y="7395"/>
                    </a:lnTo>
                    <a:lnTo>
                      <a:pt x="13304" y="9178"/>
                    </a:lnTo>
                    <a:lnTo>
                      <a:pt x="10314" y="9178"/>
                    </a:lnTo>
                    <a:cubicBezTo>
                      <a:pt x="10035" y="9178"/>
                      <a:pt x="9790" y="9405"/>
                      <a:pt x="9790" y="9702"/>
                    </a:cubicBezTo>
                    <a:lnTo>
                      <a:pt x="9790" y="15296"/>
                    </a:lnTo>
                    <a:cubicBezTo>
                      <a:pt x="9790" y="15594"/>
                      <a:pt x="10035" y="15821"/>
                      <a:pt x="10314" y="15821"/>
                    </a:cubicBezTo>
                    <a:lnTo>
                      <a:pt x="12150" y="15821"/>
                    </a:lnTo>
                    <a:lnTo>
                      <a:pt x="11975" y="16870"/>
                    </a:lnTo>
                    <a:lnTo>
                      <a:pt x="11713" y="16870"/>
                    </a:lnTo>
                    <a:cubicBezTo>
                      <a:pt x="11066" y="16905"/>
                      <a:pt x="11066" y="17884"/>
                      <a:pt x="11713" y="17919"/>
                    </a:cubicBezTo>
                    <a:lnTo>
                      <a:pt x="15926" y="17919"/>
                    </a:lnTo>
                    <a:cubicBezTo>
                      <a:pt x="16573" y="17884"/>
                      <a:pt x="16573" y="16905"/>
                      <a:pt x="15926" y="16870"/>
                    </a:cubicBezTo>
                    <a:lnTo>
                      <a:pt x="15664" y="16870"/>
                    </a:lnTo>
                    <a:lnTo>
                      <a:pt x="15489" y="15821"/>
                    </a:lnTo>
                    <a:lnTo>
                      <a:pt x="17325" y="15821"/>
                    </a:lnTo>
                    <a:cubicBezTo>
                      <a:pt x="17604" y="15821"/>
                      <a:pt x="17849" y="15576"/>
                      <a:pt x="17849" y="15296"/>
                    </a:cubicBezTo>
                    <a:lnTo>
                      <a:pt x="17849" y="9702"/>
                    </a:lnTo>
                    <a:cubicBezTo>
                      <a:pt x="17849" y="9405"/>
                      <a:pt x="17604" y="9178"/>
                      <a:pt x="17325" y="9178"/>
                    </a:cubicBezTo>
                    <a:lnTo>
                      <a:pt x="14353" y="9178"/>
                    </a:lnTo>
                    <a:lnTo>
                      <a:pt x="14353" y="6870"/>
                    </a:lnTo>
                    <a:cubicBezTo>
                      <a:pt x="14353" y="6573"/>
                      <a:pt x="14108" y="6328"/>
                      <a:pt x="13828" y="6328"/>
                    </a:cubicBezTo>
                    <a:lnTo>
                      <a:pt x="9458" y="6328"/>
                    </a:lnTo>
                    <a:lnTo>
                      <a:pt x="9458" y="4545"/>
                    </a:lnTo>
                    <a:lnTo>
                      <a:pt x="13129" y="4545"/>
                    </a:lnTo>
                    <a:cubicBezTo>
                      <a:pt x="13426" y="4545"/>
                      <a:pt x="13653" y="4318"/>
                      <a:pt x="13653" y="4021"/>
                    </a:cubicBezTo>
                    <a:lnTo>
                      <a:pt x="13653" y="525"/>
                    </a:lnTo>
                    <a:cubicBezTo>
                      <a:pt x="13653" y="245"/>
                      <a:pt x="13426" y="0"/>
                      <a:pt x="13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7851963" y="1973800"/>
                <a:ext cx="30625" cy="26250"/>
              </a:xfrm>
              <a:custGeom>
                <a:rect b="b" l="l" r="r" t="t"/>
                <a:pathLst>
                  <a:path extrusionOk="0" h="1050" w="1225">
                    <a:moveTo>
                      <a:pt x="700" y="0"/>
                    </a:moveTo>
                    <a:cubicBezTo>
                      <a:pt x="245" y="0"/>
                      <a:pt x="0" y="560"/>
                      <a:pt x="332" y="892"/>
                    </a:cubicBezTo>
                    <a:cubicBezTo>
                      <a:pt x="441" y="1001"/>
                      <a:pt x="574" y="1049"/>
                      <a:pt x="704" y="1049"/>
                    </a:cubicBezTo>
                    <a:cubicBezTo>
                      <a:pt x="971" y="1049"/>
                      <a:pt x="1224" y="843"/>
                      <a:pt x="1224" y="525"/>
                    </a:cubicBezTo>
                    <a:cubicBezTo>
                      <a:pt x="1224" y="245"/>
                      <a:pt x="997" y="0"/>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4"/>
              <p:cNvSpPr/>
              <p:nvPr/>
            </p:nvSpPr>
            <p:spPr>
              <a:xfrm>
                <a:off x="7895663" y="1973800"/>
                <a:ext cx="31050" cy="26575"/>
              </a:xfrm>
              <a:custGeom>
                <a:rect b="b" l="l" r="r" t="t"/>
                <a:pathLst>
                  <a:path extrusionOk="0" h="1063" w="1242">
                    <a:moveTo>
                      <a:pt x="717" y="0"/>
                    </a:moveTo>
                    <a:cubicBezTo>
                      <a:pt x="245" y="0"/>
                      <a:pt x="0" y="560"/>
                      <a:pt x="333" y="909"/>
                    </a:cubicBezTo>
                    <a:cubicBezTo>
                      <a:pt x="438" y="1015"/>
                      <a:pt x="567" y="1063"/>
                      <a:pt x="694" y="1063"/>
                    </a:cubicBezTo>
                    <a:cubicBezTo>
                      <a:pt x="966" y="1063"/>
                      <a:pt x="1230" y="846"/>
                      <a:pt x="1242" y="525"/>
                    </a:cubicBezTo>
                    <a:cubicBezTo>
                      <a:pt x="1242" y="245"/>
                      <a:pt x="997" y="0"/>
                      <a:pt x="7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2" name="Google Shape;892;p54"/>
          <p:cNvSpPr txBox="1"/>
          <p:nvPr>
            <p:ph idx="4294967295" type="subTitle"/>
          </p:nvPr>
        </p:nvSpPr>
        <p:spPr>
          <a:xfrm rot="539861">
            <a:off x="7188246" y="1104710"/>
            <a:ext cx="1319740" cy="397580"/>
          </a:xfrm>
          <a:prstGeom prst="rect">
            <a:avLst/>
          </a:prstGeom>
          <a:solidFill>
            <a:schemeClr val="dk2"/>
          </a:solidFill>
        </p:spPr>
        <p:txBody>
          <a:bodyPr anchorCtr="0" anchor="ctr" bIns="0" lIns="0" spcFirstLastPara="1" rIns="0" wrap="square" tIns="0">
            <a:noAutofit/>
          </a:bodyPr>
          <a:lstStyle/>
          <a:p>
            <a:pPr indent="0" lvl="0" marL="0" rtl="0" algn="ctr">
              <a:spcBef>
                <a:spcPts val="0"/>
              </a:spcBef>
              <a:spcAft>
                <a:spcPts val="1200"/>
              </a:spcAft>
              <a:buNone/>
            </a:pPr>
            <a:r>
              <a:rPr lang="en" sz="1900">
                <a:solidFill>
                  <a:schemeClr val="accent2"/>
                </a:solidFill>
                <a:latin typeface="Jost SemiBold"/>
                <a:ea typeface="Jost SemiBold"/>
                <a:cs typeface="Jost SemiBold"/>
                <a:sym typeface="Jost SemiBold"/>
              </a:rPr>
              <a:t>Cloud</a:t>
            </a:r>
            <a:endParaRPr sz="1900">
              <a:solidFill>
                <a:schemeClr val="accent2"/>
              </a:solidFill>
              <a:latin typeface="Jost SemiBold"/>
              <a:ea typeface="Jost SemiBold"/>
              <a:cs typeface="Jost SemiBold"/>
              <a:sym typeface="Jost SemiBold"/>
            </a:endParaRPr>
          </a:p>
        </p:txBody>
      </p:sp>
      <p:grpSp>
        <p:nvGrpSpPr>
          <p:cNvPr id="893" name="Google Shape;893;p54"/>
          <p:cNvGrpSpPr/>
          <p:nvPr/>
        </p:nvGrpSpPr>
        <p:grpSpPr>
          <a:xfrm rot="-785475">
            <a:off x="255486" y="783577"/>
            <a:ext cx="1149887" cy="1149887"/>
            <a:chOff x="255446" y="565533"/>
            <a:chExt cx="1149900" cy="1149900"/>
          </a:xfrm>
        </p:grpSpPr>
        <p:sp>
          <p:nvSpPr>
            <p:cNvPr id="894" name="Google Shape;894;p54"/>
            <p:cNvSpPr/>
            <p:nvPr/>
          </p:nvSpPr>
          <p:spPr>
            <a:xfrm>
              <a:off x="255446" y="565533"/>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54"/>
            <p:cNvGrpSpPr/>
            <p:nvPr/>
          </p:nvGrpSpPr>
          <p:grpSpPr>
            <a:xfrm>
              <a:off x="546719" y="863158"/>
              <a:ext cx="567104" cy="554618"/>
              <a:chOff x="5473188" y="2623675"/>
              <a:chExt cx="457600" cy="447525"/>
            </a:xfrm>
          </p:grpSpPr>
          <p:sp>
            <p:nvSpPr>
              <p:cNvPr id="896" name="Google Shape;896;p54"/>
              <p:cNvSpPr/>
              <p:nvPr/>
            </p:nvSpPr>
            <p:spPr>
              <a:xfrm>
                <a:off x="5636188" y="2781875"/>
                <a:ext cx="131575" cy="131125"/>
              </a:xfrm>
              <a:custGeom>
                <a:rect b="b" l="l" r="r" t="t"/>
                <a:pathLst>
                  <a:path extrusionOk="0" h="5245" w="5263">
                    <a:moveTo>
                      <a:pt x="4214" y="1049"/>
                    </a:moveTo>
                    <a:lnTo>
                      <a:pt x="4214" y="4196"/>
                    </a:lnTo>
                    <a:lnTo>
                      <a:pt x="1050" y="4196"/>
                    </a:lnTo>
                    <a:lnTo>
                      <a:pt x="1050" y="1049"/>
                    </a:lnTo>
                    <a:close/>
                    <a:moveTo>
                      <a:pt x="525" y="0"/>
                    </a:moveTo>
                    <a:cubicBezTo>
                      <a:pt x="246" y="0"/>
                      <a:pt x="1" y="228"/>
                      <a:pt x="1" y="507"/>
                    </a:cubicBezTo>
                    <a:lnTo>
                      <a:pt x="1" y="4720"/>
                    </a:lnTo>
                    <a:cubicBezTo>
                      <a:pt x="1" y="5000"/>
                      <a:pt x="246" y="5245"/>
                      <a:pt x="525" y="5245"/>
                    </a:cubicBezTo>
                    <a:lnTo>
                      <a:pt x="4738" y="5245"/>
                    </a:lnTo>
                    <a:cubicBezTo>
                      <a:pt x="5018" y="5245"/>
                      <a:pt x="5263" y="5000"/>
                      <a:pt x="5263" y="4720"/>
                    </a:cubicBezTo>
                    <a:lnTo>
                      <a:pt x="5263" y="525"/>
                    </a:lnTo>
                    <a:cubicBezTo>
                      <a:pt x="5263" y="228"/>
                      <a:pt x="5018" y="0"/>
                      <a:pt x="47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4"/>
              <p:cNvSpPr/>
              <p:nvPr/>
            </p:nvSpPr>
            <p:spPr>
              <a:xfrm>
                <a:off x="5684263" y="2834300"/>
                <a:ext cx="31075" cy="26175"/>
              </a:xfrm>
              <a:custGeom>
                <a:rect b="b" l="l" r="r" t="t"/>
                <a:pathLst>
                  <a:path extrusionOk="0" h="1047" w="1243">
                    <a:moveTo>
                      <a:pt x="718" y="1"/>
                    </a:moveTo>
                    <a:cubicBezTo>
                      <a:pt x="246" y="1"/>
                      <a:pt x="1" y="560"/>
                      <a:pt x="333" y="893"/>
                    </a:cubicBezTo>
                    <a:cubicBezTo>
                      <a:pt x="440" y="999"/>
                      <a:pt x="571" y="1046"/>
                      <a:pt x="701" y="1046"/>
                    </a:cubicBezTo>
                    <a:cubicBezTo>
                      <a:pt x="976" y="1046"/>
                      <a:pt x="1242" y="834"/>
                      <a:pt x="1242" y="525"/>
                    </a:cubicBezTo>
                    <a:cubicBezTo>
                      <a:pt x="1242" y="228"/>
                      <a:pt x="997" y="1"/>
                      <a:pt x="7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5473188" y="2623675"/>
                <a:ext cx="457600" cy="447525"/>
              </a:xfrm>
              <a:custGeom>
                <a:rect b="b" l="l" r="r" t="t"/>
                <a:pathLst>
                  <a:path extrusionOk="0" h="17901" w="18304">
                    <a:moveTo>
                      <a:pt x="12832" y="5279"/>
                    </a:moveTo>
                    <a:lnTo>
                      <a:pt x="12832" y="12621"/>
                    </a:lnTo>
                    <a:lnTo>
                      <a:pt x="5472" y="12621"/>
                    </a:lnTo>
                    <a:lnTo>
                      <a:pt x="5472" y="5279"/>
                    </a:lnTo>
                    <a:close/>
                    <a:moveTo>
                      <a:pt x="4598" y="0"/>
                    </a:moveTo>
                    <a:cubicBezTo>
                      <a:pt x="4336" y="0"/>
                      <a:pt x="4074" y="175"/>
                      <a:pt x="4074" y="524"/>
                    </a:cubicBezTo>
                    <a:lnTo>
                      <a:pt x="4074" y="2692"/>
                    </a:lnTo>
                    <a:cubicBezTo>
                      <a:pt x="4074" y="2884"/>
                      <a:pt x="4196" y="3077"/>
                      <a:pt x="4371" y="3164"/>
                    </a:cubicBezTo>
                    <a:lnTo>
                      <a:pt x="5472" y="3724"/>
                    </a:lnTo>
                    <a:lnTo>
                      <a:pt x="5472" y="4230"/>
                    </a:lnTo>
                    <a:lnTo>
                      <a:pt x="4948" y="4230"/>
                    </a:lnTo>
                    <a:cubicBezTo>
                      <a:pt x="4668" y="4230"/>
                      <a:pt x="4423" y="4458"/>
                      <a:pt x="4423" y="4755"/>
                    </a:cubicBezTo>
                    <a:lnTo>
                      <a:pt x="4423" y="5279"/>
                    </a:lnTo>
                    <a:lnTo>
                      <a:pt x="3916" y="5279"/>
                    </a:lnTo>
                    <a:lnTo>
                      <a:pt x="3357" y="4178"/>
                    </a:lnTo>
                    <a:cubicBezTo>
                      <a:pt x="3269" y="3986"/>
                      <a:pt x="3077" y="3881"/>
                      <a:pt x="2885" y="3881"/>
                    </a:cubicBezTo>
                    <a:lnTo>
                      <a:pt x="700" y="3881"/>
                    </a:lnTo>
                    <a:cubicBezTo>
                      <a:pt x="0" y="3881"/>
                      <a:pt x="0" y="4930"/>
                      <a:pt x="700" y="4930"/>
                    </a:cubicBezTo>
                    <a:lnTo>
                      <a:pt x="2553" y="4930"/>
                    </a:lnTo>
                    <a:lnTo>
                      <a:pt x="3112" y="6031"/>
                    </a:lnTo>
                    <a:cubicBezTo>
                      <a:pt x="3199" y="6223"/>
                      <a:pt x="3374" y="6328"/>
                      <a:pt x="3567" y="6328"/>
                    </a:cubicBezTo>
                    <a:lnTo>
                      <a:pt x="4406" y="6328"/>
                    </a:lnTo>
                    <a:lnTo>
                      <a:pt x="4406" y="7377"/>
                    </a:lnTo>
                    <a:lnTo>
                      <a:pt x="2605" y="7377"/>
                    </a:lnTo>
                    <a:lnTo>
                      <a:pt x="2046" y="6276"/>
                    </a:lnTo>
                    <a:cubicBezTo>
                      <a:pt x="1958" y="6084"/>
                      <a:pt x="1766" y="5979"/>
                      <a:pt x="1574" y="5979"/>
                    </a:cubicBezTo>
                    <a:lnTo>
                      <a:pt x="700" y="5979"/>
                    </a:lnTo>
                    <a:cubicBezTo>
                      <a:pt x="0" y="5979"/>
                      <a:pt x="0" y="7027"/>
                      <a:pt x="700" y="7027"/>
                    </a:cubicBezTo>
                    <a:lnTo>
                      <a:pt x="1259" y="7027"/>
                    </a:lnTo>
                    <a:lnTo>
                      <a:pt x="1801" y="8146"/>
                    </a:lnTo>
                    <a:cubicBezTo>
                      <a:pt x="1888" y="8321"/>
                      <a:pt x="2081" y="8426"/>
                      <a:pt x="2273" y="8426"/>
                    </a:cubicBezTo>
                    <a:lnTo>
                      <a:pt x="4406" y="8426"/>
                    </a:lnTo>
                    <a:lnTo>
                      <a:pt x="4406" y="9475"/>
                    </a:lnTo>
                    <a:lnTo>
                      <a:pt x="2273" y="9475"/>
                    </a:lnTo>
                    <a:cubicBezTo>
                      <a:pt x="2081" y="9475"/>
                      <a:pt x="1888" y="9597"/>
                      <a:pt x="1801" y="9772"/>
                    </a:cubicBezTo>
                    <a:lnTo>
                      <a:pt x="1259" y="10873"/>
                    </a:lnTo>
                    <a:lnTo>
                      <a:pt x="717" y="10873"/>
                    </a:lnTo>
                    <a:cubicBezTo>
                      <a:pt x="53" y="10926"/>
                      <a:pt x="53" y="11887"/>
                      <a:pt x="717" y="11922"/>
                    </a:cubicBezTo>
                    <a:lnTo>
                      <a:pt x="1591" y="11922"/>
                    </a:lnTo>
                    <a:cubicBezTo>
                      <a:pt x="1783" y="11922"/>
                      <a:pt x="1976" y="11817"/>
                      <a:pt x="2063" y="11643"/>
                    </a:cubicBezTo>
                    <a:lnTo>
                      <a:pt x="2623" y="10524"/>
                    </a:lnTo>
                    <a:lnTo>
                      <a:pt x="4423" y="10524"/>
                    </a:lnTo>
                    <a:lnTo>
                      <a:pt x="4423" y="11573"/>
                    </a:lnTo>
                    <a:lnTo>
                      <a:pt x="3584" y="11573"/>
                    </a:lnTo>
                    <a:cubicBezTo>
                      <a:pt x="3392" y="11573"/>
                      <a:pt x="3199" y="11695"/>
                      <a:pt x="3112" y="11870"/>
                    </a:cubicBezTo>
                    <a:lnTo>
                      <a:pt x="2570" y="12971"/>
                    </a:lnTo>
                    <a:lnTo>
                      <a:pt x="717" y="12971"/>
                    </a:lnTo>
                    <a:cubicBezTo>
                      <a:pt x="18" y="12971"/>
                      <a:pt x="18" y="14020"/>
                      <a:pt x="717" y="14020"/>
                    </a:cubicBezTo>
                    <a:lnTo>
                      <a:pt x="2902" y="14020"/>
                    </a:lnTo>
                    <a:cubicBezTo>
                      <a:pt x="3095" y="14020"/>
                      <a:pt x="3287" y="13915"/>
                      <a:pt x="3374" y="13740"/>
                    </a:cubicBezTo>
                    <a:lnTo>
                      <a:pt x="3934" y="12621"/>
                    </a:lnTo>
                    <a:lnTo>
                      <a:pt x="4441" y="12621"/>
                    </a:lnTo>
                    <a:lnTo>
                      <a:pt x="4441" y="13146"/>
                    </a:lnTo>
                    <a:cubicBezTo>
                      <a:pt x="4441" y="13443"/>
                      <a:pt x="4668" y="13670"/>
                      <a:pt x="4965" y="13670"/>
                    </a:cubicBezTo>
                    <a:lnTo>
                      <a:pt x="5490" y="13670"/>
                    </a:lnTo>
                    <a:lnTo>
                      <a:pt x="5490" y="14177"/>
                    </a:lnTo>
                    <a:lnTo>
                      <a:pt x="4371" y="14737"/>
                    </a:lnTo>
                    <a:cubicBezTo>
                      <a:pt x="4196" y="14824"/>
                      <a:pt x="4091" y="15016"/>
                      <a:pt x="4091" y="15209"/>
                    </a:cubicBezTo>
                    <a:lnTo>
                      <a:pt x="4091" y="17376"/>
                    </a:lnTo>
                    <a:cubicBezTo>
                      <a:pt x="4091" y="17726"/>
                      <a:pt x="4353" y="17901"/>
                      <a:pt x="4615" y="17901"/>
                    </a:cubicBezTo>
                    <a:cubicBezTo>
                      <a:pt x="4878" y="17901"/>
                      <a:pt x="5140" y="17726"/>
                      <a:pt x="5140" y="17376"/>
                    </a:cubicBezTo>
                    <a:lnTo>
                      <a:pt x="5140" y="15541"/>
                    </a:lnTo>
                    <a:lnTo>
                      <a:pt x="6241" y="14981"/>
                    </a:lnTo>
                    <a:cubicBezTo>
                      <a:pt x="6434" y="14894"/>
                      <a:pt x="6538" y="14702"/>
                      <a:pt x="6538" y="14509"/>
                    </a:cubicBezTo>
                    <a:lnTo>
                      <a:pt x="6538" y="13670"/>
                    </a:lnTo>
                    <a:lnTo>
                      <a:pt x="7587" y="13670"/>
                    </a:lnTo>
                    <a:lnTo>
                      <a:pt x="7587" y="15488"/>
                    </a:lnTo>
                    <a:lnTo>
                      <a:pt x="6468" y="16030"/>
                    </a:lnTo>
                    <a:cubicBezTo>
                      <a:pt x="6294" y="16118"/>
                      <a:pt x="6189" y="16310"/>
                      <a:pt x="6189" y="16502"/>
                    </a:cubicBezTo>
                    <a:lnTo>
                      <a:pt x="6189" y="17376"/>
                    </a:lnTo>
                    <a:cubicBezTo>
                      <a:pt x="6189" y="17726"/>
                      <a:pt x="6451" y="17901"/>
                      <a:pt x="6713" y="17901"/>
                    </a:cubicBezTo>
                    <a:cubicBezTo>
                      <a:pt x="6975" y="17901"/>
                      <a:pt x="7238" y="17726"/>
                      <a:pt x="7238" y="17376"/>
                    </a:cubicBezTo>
                    <a:lnTo>
                      <a:pt x="7238" y="16834"/>
                    </a:lnTo>
                    <a:lnTo>
                      <a:pt x="8339" y="16275"/>
                    </a:lnTo>
                    <a:cubicBezTo>
                      <a:pt x="8531" y="16188"/>
                      <a:pt x="8636" y="15995"/>
                      <a:pt x="8636" y="15803"/>
                    </a:cubicBezTo>
                    <a:lnTo>
                      <a:pt x="8636" y="13670"/>
                    </a:lnTo>
                    <a:lnTo>
                      <a:pt x="9685" y="13670"/>
                    </a:lnTo>
                    <a:lnTo>
                      <a:pt x="9685" y="15803"/>
                    </a:lnTo>
                    <a:cubicBezTo>
                      <a:pt x="9685" y="15995"/>
                      <a:pt x="9807" y="16188"/>
                      <a:pt x="9982" y="16275"/>
                    </a:cubicBezTo>
                    <a:lnTo>
                      <a:pt x="11084" y="16834"/>
                    </a:lnTo>
                    <a:lnTo>
                      <a:pt x="11084" y="17376"/>
                    </a:lnTo>
                    <a:cubicBezTo>
                      <a:pt x="11084" y="17726"/>
                      <a:pt x="11346" y="17901"/>
                      <a:pt x="11608" y="17901"/>
                    </a:cubicBezTo>
                    <a:cubicBezTo>
                      <a:pt x="11870" y="17901"/>
                      <a:pt x="12132" y="17726"/>
                      <a:pt x="12132" y="17376"/>
                    </a:cubicBezTo>
                    <a:lnTo>
                      <a:pt x="12132" y="16502"/>
                    </a:lnTo>
                    <a:cubicBezTo>
                      <a:pt x="12132" y="16310"/>
                      <a:pt x="12028" y="16118"/>
                      <a:pt x="11853" y="16030"/>
                    </a:cubicBezTo>
                    <a:lnTo>
                      <a:pt x="10734" y="15488"/>
                    </a:lnTo>
                    <a:lnTo>
                      <a:pt x="10734" y="13670"/>
                    </a:lnTo>
                    <a:lnTo>
                      <a:pt x="11783" y="13670"/>
                    </a:lnTo>
                    <a:lnTo>
                      <a:pt x="11783" y="14509"/>
                    </a:lnTo>
                    <a:cubicBezTo>
                      <a:pt x="11783" y="14702"/>
                      <a:pt x="11888" y="14894"/>
                      <a:pt x="12063" y="14981"/>
                    </a:cubicBezTo>
                    <a:lnTo>
                      <a:pt x="13181" y="15541"/>
                    </a:lnTo>
                    <a:lnTo>
                      <a:pt x="13181" y="17376"/>
                    </a:lnTo>
                    <a:cubicBezTo>
                      <a:pt x="13181" y="17726"/>
                      <a:pt x="13444" y="17901"/>
                      <a:pt x="13706" y="17901"/>
                    </a:cubicBezTo>
                    <a:cubicBezTo>
                      <a:pt x="13968" y="17901"/>
                      <a:pt x="14230" y="17726"/>
                      <a:pt x="14230" y="17376"/>
                    </a:cubicBezTo>
                    <a:lnTo>
                      <a:pt x="14230" y="15209"/>
                    </a:lnTo>
                    <a:cubicBezTo>
                      <a:pt x="14230" y="15016"/>
                      <a:pt x="14108" y="14824"/>
                      <a:pt x="13933" y="14737"/>
                    </a:cubicBezTo>
                    <a:lnTo>
                      <a:pt x="12832" y="14177"/>
                    </a:lnTo>
                    <a:lnTo>
                      <a:pt x="12832" y="13670"/>
                    </a:lnTo>
                    <a:lnTo>
                      <a:pt x="13356" y="13670"/>
                    </a:lnTo>
                    <a:cubicBezTo>
                      <a:pt x="13636" y="13670"/>
                      <a:pt x="13881" y="13443"/>
                      <a:pt x="13881" y="13146"/>
                    </a:cubicBezTo>
                    <a:lnTo>
                      <a:pt x="13881" y="12621"/>
                    </a:lnTo>
                    <a:lnTo>
                      <a:pt x="14405" y="12621"/>
                    </a:lnTo>
                    <a:lnTo>
                      <a:pt x="14947" y="13740"/>
                    </a:lnTo>
                    <a:cubicBezTo>
                      <a:pt x="15034" y="13915"/>
                      <a:pt x="15227" y="14020"/>
                      <a:pt x="15419" y="14020"/>
                    </a:cubicBezTo>
                    <a:lnTo>
                      <a:pt x="17604" y="14020"/>
                    </a:lnTo>
                    <a:cubicBezTo>
                      <a:pt x="18303" y="14020"/>
                      <a:pt x="18303" y="12971"/>
                      <a:pt x="17604" y="12971"/>
                    </a:cubicBezTo>
                    <a:lnTo>
                      <a:pt x="15751" y="12971"/>
                    </a:lnTo>
                    <a:lnTo>
                      <a:pt x="15209" y="11870"/>
                    </a:lnTo>
                    <a:cubicBezTo>
                      <a:pt x="15104" y="11678"/>
                      <a:pt x="14929" y="11573"/>
                      <a:pt x="14737" y="11573"/>
                    </a:cubicBezTo>
                    <a:lnTo>
                      <a:pt x="13898" y="11573"/>
                    </a:lnTo>
                    <a:lnTo>
                      <a:pt x="13898" y="10524"/>
                    </a:lnTo>
                    <a:lnTo>
                      <a:pt x="15699" y="10524"/>
                    </a:lnTo>
                    <a:lnTo>
                      <a:pt x="16258" y="11643"/>
                    </a:lnTo>
                    <a:cubicBezTo>
                      <a:pt x="16345" y="11817"/>
                      <a:pt x="16538" y="11922"/>
                      <a:pt x="16730" y="11922"/>
                    </a:cubicBezTo>
                    <a:lnTo>
                      <a:pt x="17604" y="11922"/>
                    </a:lnTo>
                    <a:cubicBezTo>
                      <a:pt x="18251" y="11887"/>
                      <a:pt x="18251" y="10908"/>
                      <a:pt x="17604" y="10873"/>
                    </a:cubicBezTo>
                    <a:lnTo>
                      <a:pt x="17045" y="10873"/>
                    </a:lnTo>
                    <a:lnTo>
                      <a:pt x="16503" y="9772"/>
                    </a:lnTo>
                    <a:cubicBezTo>
                      <a:pt x="16415" y="9580"/>
                      <a:pt x="16223" y="9475"/>
                      <a:pt x="16031" y="9475"/>
                    </a:cubicBezTo>
                    <a:lnTo>
                      <a:pt x="13898" y="9475"/>
                    </a:lnTo>
                    <a:lnTo>
                      <a:pt x="13898" y="8426"/>
                    </a:lnTo>
                    <a:lnTo>
                      <a:pt x="16013" y="8426"/>
                    </a:lnTo>
                    <a:cubicBezTo>
                      <a:pt x="16206" y="8426"/>
                      <a:pt x="16398" y="8304"/>
                      <a:pt x="16485" y="8129"/>
                    </a:cubicBezTo>
                    <a:lnTo>
                      <a:pt x="17045" y="7027"/>
                    </a:lnTo>
                    <a:lnTo>
                      <a:pt x="17587" y="7027"/>
                    </a:lnTo>
                    <a:cubicBezTo>
                      <a:pt x="18280" y="7010"/>
                      <a:pt x="18286" y="5978"/>
                      <a:pt x="17604" y="5978"/>
                    </a:cubicBezTo>
                    <a:cubicBezTo>
                      <a:pt x="17598" y="5978"/>
                      <a:pt x="17592" y="5978"/>
                      <a:pt x="17587" y="5979"/>
                    </a:cubicBezTo>
                    <a:lnTo>
                      <a:pt x="16713" y="5979"/>
                    </a:lnTo>
                    <a:cubicBezTo>
                      <a:pt x="16700" y="5978"/>
                      <a:pt x="16688" y="5977"/>
                      <a:pt x="16676" y="5977"/>
                    </a:cubicBezTo>
                    <a:cubicBezTo>
                      <a:pt x="16496" y="5977"/>
                      <a:pt x="16322" y="6095"/>
                      <a:pt x="16241" y="6258"/>
                    </a:cubicBezTo>
                    <a:lnTo>
                      <a:pt x="15699" y="7377"/>
                    </a:lnTo>
                    <a:lnTo>
                      <a:pt x="13881" y="7377"/>
                    </a:lnTo>
                    <a:lnTo>
                      <a:pt x="13881" y="6328"/>
                    </a:lnTo>
                    <a:lnTo>
                      <a:pt x="14720" y="6328"/>
                    </a:lnTo>
                    <a:cubicBezTo>
                      <a:pt x="14912" y="6328"/>
                      <a:pt x="15104" y="6206"/>
                      <a:pt x="15192" y="6031"/>
                    </a:cubicBezTo>
                    <a:lnTo>
                      <a:pt x="15734" y="4912"/>
                    </a:lnTo>
                    <a:lnTo>
                      <a:pt x="17587" y="4912"/>
                    </a:lnTo>
                    <a:cubicBezTo>
                      <a:pt x="18286" y="4912"/>
                      <a:pt x="18286" y="3863"/>
                      <a:pt x="17587" y="3863"/>
                    </a:cubicBezTo>
                    <a:lnTo>
                      <a:pt x="15401" y="3863"/>
                    </a:lnTo>
                    <a:cubicBezTo>
                      <a:pt x="15209" y="3863"/>
                      <a:pt x="15017" y="3986"/>
                      <a:pt x="14929" y="4161"/>
                    </a:cubicBezTo>
                    <a:lnTo>
                      <a:pt x="14405" y="5279"/>
                    </a:lnTo>
                    <a:lnTo>
                      <a:pt x="13881" y="5279"/>
                    </a:lnTo>
                    <a:lnTo>
                      <a:pt x="13881" y="4755"/>
                    </a:lnTo>
                    <a:cubicBezTo>
                      <a:pt x="13881" y="4458"/>
                      <a:pt x="13653" y="4230"/>
                      <a:pt x="13356" y="4230"/>
                    </a:cubicBezTo>
                    <a:lnTo>
                      <a:pt x="12832" y="4230"/>
                    </a:lnTo>
                    <a:lnTo>
                      <a:pt x="12832" y="3724"/>
                    </a:lnTo>
                    <a:lnTo>
                      <a:pt x="13951" y="3164"/>
                    </a:lnTo>
                    <a:cubicBezTo>
                      <a:pt x="14125" y="3077"/>
                      <a:pt x="14230" y="2884"/>
                      <a:pt x="14230" y="2692"/>
                    </a:cubicBezTo>
                    <a:lnTo>
                      <a:pt x="14230" y="524"/>
                    </a:lnTo>
                    <a:cubicBezTo>
                      <a:pt x="14230" y="175"/>
                      <a:pt x="13968" y="0"/>
                      <a:pt x="13706" y="0"/>
                    </a:cubicBezTo>
                    <a:cubicBezTo>
                      <a:pt x="13444" y="0"/>
                      <a:pt x="13181" y="175"/>
                      <a:pt x="13181" y="524"/>
                    </a:cubicBezTo>
                    <a:lnTo>
                      <a:pt x="13181" y="2360"/>
                    </a:lnTo>
                    <a:lnTo>
                      <a:pt x="12080" y="2919"/>
                    </a:lnTo>
                    <a:cubicBezTo>
                      <a:pt x="11888" y="3007"/>
                      <a:pt x="11783" y="3199"/>
                      <a:pt x="11783" y="3391"/>
                    </a:cubicBezTo>
                    <a:lnTo>
                      <a:pt x="11783" y="4230"/>
                    </a:lnTo>
                    <a:lnTo>
                      <a:pt x="10734" y="4230"/>
                    </a:lnTo>
                    <a:lnTo>
                      <a:pt x="10734" y="2412"/>
                    </a:lnTo>
                    <a:lnTo>
                      <a:pt x="11853" y="1871"/>
                    </a:lnTo>
                    <a:cubicBezTo>
                      <a:pt x="12028" y="1766"/>
                      <a:pt x="12132" y="1591"/>
                      <a:pt x="12132" y="1399"/>
                    </a:cubicBezTo>
                    <a:lnTo>
                      <a:pt x="12132" y="524"/>
                    </a:lnTo>
                    <a:cubicBezTo>
                      <a:pt x="12132" y="175"/>
                      <a:pt x="11870" y="0"/>
                      <a:pt x="11608" y="0"/>
                    </a:cubicBezTo>
                    <a:cubicBezTo>
                      <a:pt x="11346" y="0"/>
                      <a:pt x="11084" y="175"/>
                      <a:pt x="11084" y="524"/>
                    </a:cubicBezTo>
                    <a:lnTo>
                      <a:pt x="11084" y="1066"/>
                    </a:lnTo>
                    <a:lnTo>
                      <a:pt x="9982" y="1626"/>
                    </a:lnTo>
                    <a:cubicBezTo>
                      <a:pt x="9790" y="1713"/>
                      <a:pt x="9685" y="1905"/>
                      <a:pt x="9685" y="2098"/>
                    </a:cubicBezTo>
                    <a:lnTo>
                      <a:pt x="9685" y="4230"/>
                    </a:lnTo>
                    <a:lnTo>
                      <a:pt x="8636" y="4230"/>
                    </a:lnTo>
                    <a:lnTo>
                      <a:pt x="8636" y="2098"/>
                    </a:lnTo>
                    <a:cubicBezTo>
                      <a:pt x="8636" y="1905"/>
                      <a:pt x="8514" y="1713"/>
                      <a:pt x="8339" y="1626"/>
                    </a:cubicBezTo>
                    <a:lnTo>
                      <a:pt x="7238" y="1066"/>
                    </a:lnTo>
                    <a:lnTo>
                      <a:pt x="7238" y="524"/>
                    </a:lnTo>
                    <a:cubicBezTo>
                      <a:pt x="7238" y="175"/>
                      <a:pt x="6975" y="0"/>
                      <a:pt x="6713" y="0"/>
                    </a:cubicBezTo>
                    <a:cubicBezTo>
                      <a:pt x="6451" y="0"/>
                      <a:pt x="6189" y="175"/>
                      <a:pt x="6189" y="524"/>
                    </a:cubicBezTo>
                    <a:lnTo>
                      <a:pt x="6189" y="1399"/>
                    </a:lnTo>
                    <a:cubicBezTo>
                      <a:pt x="6189" y="1591"/>
                      <a:pt x="6294" y="1766"/>
                      <a:pt x="6468" y="1871"/>
                    </a:cubicBezTo>
                    <a:lnTo>
                      <a:pt x="7587" y="2412"/>
                    </a:lnTo>
                    <a:lnTo>
                      <a:pt x="7587" y="4230"/>
                    </a:lnTo>
                    <a:lnTo>
                      <a:pt x="6538" y="4230"/>
                    </a:lnTo>
                    <a:lnTo>
                      <a:pt x="6538" y="3391"/>
                    </a:lnTo>
                    <a:cubicBezTo>
                      <a:pt x="6521" y="3199"/>
                      <a:pt x="6416" y="3007"/>
                      <a:pt x="6241" y="2919"/>
                    </a:cubicBezTo>
                    <a:lnTo>
                      <a:pt x="5122" y="2360"/>
                    </a:lnTo>
                    <a:lnTo>
                      <a:pt x="5122" y="524"/>
                    </a:lnTo>
                    <a:cubicBezTo>
                      <a:pt x="5122" y="175"/>
                      <a:pt x="4860" y="0"/>
                      <a:pt x="4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99" name="Google Shape;899;p54"/>
          <p:cNvCxnSpPr/>
          <p:nvPr/>
        </p:nvCxnSpPr>
        <p:spPr>
          <a:xfrm>
            <a:off x="2843400" y="1405400"/>
            <a:ext cx="34572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grpSp>
        <p:nvGrpSpPr>
          <p:cNvPr id="904" name="Google Shape;904;p55"/>
          <p:cNvGrpSpPr/>
          <p:nvPr/>
        </p:nvGrpSpPr>
        <p:grpSpPr>
          <a:xfrm>
            <a:off x="986588" y="1385250"/>
            <a:ext cx="484275" cy="448325"/>
            <a:chOff x="986588" y="1236625"/>
            <a:chExt cx="484275" cy="448325"/>
          </a:xfrm>
        </p:grpSpPr>
        <p:sp>
          <p:nvSpPr>
            <p:cNvPr id="905" name="Google Shape;905;p55"/>
            <p:cNvSpPr/>
            <p:nvPr/>
          </p:nvSpPr>
          <p:spPr>
            <a:xfrm>
              <a:off x="986588" y="1236625"/>
              <a:ext cx="484275" cy="448325"/>
            </a:xfrm>
            <a:custGeom>
              <a:rect b="b" l="l" r="r" t="t"/>
              <a:pathLst>
                <a:path extrusionOk="0" h="17933" w="19371">
                  <a:moveTo>
                    <a:pt x="8208" y="9541"/>
                  </a:moveTo>
                  <a:lnTo>
                    <a:pt x="8208" y="9541"/>
                  </a:lnTo>
                  <a:cubicBezTo>
                    <a:pt x="8206" y="9541"/>
                    <a:pt x="8203" y="9541"/>
                    <a:pt x="8200" y="9541"/>
                  </a:cubicBezTo>
                  <a:lnTo>
                    <a:pt x="8217" y="9541"/>
                  </a:lnTo>
                  <a:cubicBezTo>
                    <a:pt x="8214" y="9541"/>
                    <a:pt x="8211" y="9541"/>
                    <a:pt x="8208" y="9541"/>
                  </a:cubicBezTo>
                  <a:close/>
                  <a:moveTo>
                    <a:pt x="13986" y="8842"/>
                  </a:moveTo>
                  <a:lnTo>
                    <a:pt x="13986" y="10590"/>
                  </a:lnTo>
                  <a:lnTo>
                    <a:pt x="6626" y="10590"/>
                  </a:lnTo>
                  <a:lnTo>
                    <a:pt x="6626" y="8842"/>
                  </a:lnTo>
                  <a:lnTo>
                    <a:pt x="7693" y="8842"/>
                  </a:lnTo>
                  <a:lnTo>
                    <a:pt x="7693" y="9017"/>
                  </a:lnTo>
                  <a:cubicBezTo>
                    <a:pt x="7675" y="9294"/>
                    <a:pt x="7915" y="9536"/>
                    <a:pt x="8208" y="9541"/>
                  </a:cubicBezTo>
                  <a:lnTo>
                    <a:pt x="8208" y="9541"/>
                  </a:lnTo>
                  <a:cubicBezTo>
                    <a:pt x="8501" y="9536"/>
                    <a:pt x="8724" y="9294"/>
                    <a:pt x="8724" y="9017"/>
                  </a:cubicBezTo>
                  <a:lnTo>
                    <a:pt x="8724" y="8842"/>
                  </a:lnTo>
                  <a:lnTo>
                    <a:pt x="9790" y="8842"/>
                  </a:lnTo>
                  <a:lnTo>
                    <a:pt x="9790" y="9017"/>
                  </a:lnTo>
                  <a:cubicBezTo>
                    <a:pt x="9790" y="9358"/>
                    <a:pt x="10053" y="9528"/>
                    <a:pt x="10315" y="9528"/>
                  </a:cubicBezTo>
                  <a:cubicBezTo>
                    <a:pt x="10577" y="9528"/>
                    <a:pt x="10839" y="9358"/>
                    <a:pt x="10839" y="9017"/>
                  </a:cubicBezTo>
                  <a:lnTo>
                    <a:pt x="10839" y="8842"/>
                  </a:lnTo>
                  <a:lnTo>
                    <a:pt x="11888" y="8842"/>
                  </a:lnTo>
                  <a:lnTo>
                    <a:pt x="11888" y="9017"/>
                  </a:lnTo>
                  <a:cubicBezTo>
                    <a:pt x="11888" y="9358"/>
                    <a:pt x="12150" y="9528"/>
                    <a:pt x="12413" y="9528"/>
                  </a:cubicBezTo>
                  <a:cubicBezTo>
                    <a:pt x="12675" y="9528"/>
                    <a:pt x="12937" y="9358"/>
                    <a:pt x="12937" y="9017"/>
                  </a:cubicBezTo>
                  <a:lnTo>
                    <a:pt x="12937" y="8842"/>
                  </a:lnTo>
                  <a:close/>
                  <a:moveTo>
                    <a:pt x="7181" y="1055"/>
                  </a:moveTo>
                  <a:cubicBezTo>
                    <a:pt x="8134" y="1055"/>
                    <a:pt x="9099" y="1462"/>
                    <a:pt x="9790" y="2374"/>
                  </a:cubicBezTo>
                  <a:cubicBezTo>
                    <a:pt x="9721" y="2444"/>
                    <a:pt x="9633" y="2514"/>
                    <a:pt x="9563" y="2584"/>
                  </a:cubicBezTo>
                  <a:cubicBezTo>
                    <a:pt x="9174" y="2973"/>
                    <a:pt x="9527" y="3497"/>
                    <a:pt x="9942" y="3497"/>
                  </a:cubicBezTo>
                  <a:cubicBezTo>
                    <a:pt x="10067" y="3497"/>
                    <a:pt x="10197" y="3449"/>
                    <a:pt x="10315" y="3335"/>
                  </a:cubicBezTo>
                  <a:cubicBezTo>
                    <a:pt x="10455" y="3196"/>
                    <a:pt x="10630" y="3056"/>
                    <a:pt x="10804" y="2933"/>
                  </a:cubicBezTo>
                  <a:cubicBezTo>
                    <a:pt x="11316" y="2603"/>
                    <a:pt x="11869" y="2453"/>
                    <a:pt x="12408" y="2453"/>
                  </a:cubicBezTo>
                  <a:cubicBezTo>
                    <a:pt x="13953" y="2453"/>
                    <a:pt x="15385" y="3684"/>
                    <a:pt x="15385" y="5433"/>
                  </a:cubicBezTo>
                  <a:cubicBezTo>
                    <a:pt x="15385" y="5643"/>
                    <a:pt x="15367" y="5835"/>
                    <a:pt x="15332" y="6045"/>
                  </a:cubicBezTo>
                  <a:cubicBezTo>
                    <a:pt x="15267" y="6369"/>
                    <a:pt x="15517" y="6663"/>
                    <a:pt x="15846" y="6663"/>
                  </a:cubicBezTo>
                  <a:cubicBezTo>
                    <a:pt x="15873" y="6663"/>
                    <a:pt x="15899" y="6661"/>
                    <a:pt x="15926" y="6657"/>
                  </a:cubicBezTo>
                  <a:cubicBezTo>
                    <a:pt x="17185" y="6657"/>
                    <a:pt x="18199" y="7688"/>
                    <a:pt x="18199" y="8947"/>
                  </a:cubicBezTo>
                  <a:cubicBezTo>
                    <a:pt x="18199" y="10188"/>
                    <a:pt x="17185" y="11219"/>
                    <a:pt x="15926" y="11219"/>
                  </a:cubicBezTo>
                  <a:lnTo>
                    <a:pt x="15035" y="11219"/>
                  </a:lnTo>
                  <a:lnTo>
                    <a:pt x="15035" y="8318"/>
                  </a:lnTo>
                  <a:cubicBezTo>
                    <a:pt x="15035" y="8020"/>
                    <a:pt x="14790" y="7793"/>
                    <a:pt x="14510" y="7793"/>
                  </a:cubicBezTo>
                  <a:lnTo>
                    <a:pt x="12937" y="7793"/>
                  </a:lnTo>
                  <a:lnTo>
                    <a:pt x="12937" y="7618"/>
                  </a:lnTo>
                  <a:cubicBezTo>
                    <a:pt x="12928" y="7269"/>
                    <a:pt x="12662" y="7094"/>
                    <a:pt x="12400" y="7094"/>
                  </a:cubicBezTo>
                  <a:cubicBezTo>
                    <a:pt x="12137" y="7094"/>
                    <a:pt x="11880" y="7269"/>
                    <a:pt x="11888" y="7618"/>
                  </a:cubicBezTo>
                  <a:lnTo>
                    <a:pt x="11888" y="7793"/>
                  </a:lnTo>
                  <a:lnTo>
                    <a:pt x="10839" y="7793"/>
                  </a:lnTo>
                  <a:lnTo>
                    <a:pt x="10839" y="7618"/>
                  </a:lnTo>
                  <a:cubicBezTo>
                    <a:pt x="10831" y="7269"/>
                    <a:pt x="10564" y="7094"/>
                    <a:pt x="10302" y="7094"/>
                  </a:cubicBezTo>
                  <a:cubicBezTo>
                    <a:pt x="10040" y="7094"/>
                    <a:pt x="9782" y="7269"/>
                    <a:pt x="9790" y="7618"/>
                  </a:cubicBezTo>
                  <a:lnTo>
                    <a:pt x="9790" y="7793"/>
                  </a:lnTo>
                  <a:lnTo>
                    <a:pt x="8724" y="7793"/>
                  </a:lnTo>
                  <a:lnTo>
                    <a:pt x="8724" y="7618"/>
                  </a:lnTo>
                  <a:cubicBezTo>
                    <a:pt x="8724" y="7269"/>
                    <a:pt x="8462" y="7094"/>
                    <a:pt x="8200" y="7094"/>
                  </a:cubicBezTo>
                  <a:cubicBezTo>
                    <a:pt x="7937" y="7094"/>
                    <a:pt x="7675" y="7269"/>
                    <a:pt x="7675" y="7618"/>
                  </a:cubicBezTo>
                  <a:lnTo>
                    <a:pt x="7675" y="7793"/>
                  </a:lnTo>
                  <a:lnTo>
                    <a:pt x="6102" y="7793"/>
                  </a:lnTo>
                  <a:cubicBezTo>
                    <a:pt x="5822" y="7793"/>
                    <a:pt x="5577" y="8020"/>
                    <a:pt x="5577" y="8318"/>
                  </a:cubicBezTo>
                  <a:lnTo>
                    <a:pt x="5577" y="11219"/>
                  </a:lnTo>
                  <a:lnTo>
                    <a:pt x="5071" y="11219"/>
                  </a:lnTo>
                  <a:cubicBezTo>
                    <a:pt x="5064" y="11220"/>
                    <a:pt x="5057" y="11220"/>
                    <a:pt x="5050" y="11220"/>
                  </a:cubicBezTo>
                  <a:cubicBezTo>
                    <a:pt x="2582" y="11220"/>
                    <a:pt x="1475" y="8138"/>
                    <a:pt x="3375" y="6569"/>
                  </a:cubicBezTo>
                  <a:lnTo>
                    <a:pt x="3375" y="6569"/>
                  </a:lnTo>
                  <a:cubicBezTo>
                    <a:pt x="3567" y="6902"/>
                    <a:pt x="3794" y="7199"/>
                    <a:pt x="4057" y="7478"/>
                  </a:cubicBezTo>
                  <a:cubicBezTo>
                    <a:pt x="4174" y="7592"/>
                    <a:pt x="4304" y="7640"/>
                    <a:pt x="4428" y="7640"/>
                  </a:cubicBezTo>
                  <a:cubicBezTo>
                    <a:pt x="4838" y="7640"/>
                    <a:pt x="5184" y="7116"/>
                    <a:pt x="4808" y="6727"/>
                  </a:cubicBezTo>
                  <a:cubicBezTo>
                    <a:pt x="4494" y="6412"/>
                    <a:pt x="4231" y="6028"/>
                    <a:pt x="4074" y="5608"/>
                  </a:cubicBezTo>
                  <a:cubicBezTo>
                    <a:pt x="3917" y="5223"/>
                    <a:pt x="3829" y="4804"/>
                    <a:pt x="3829" y="4384"/>
                  </a:cubicBezTo>
                  <a:cubicBezTo>
                    <a:pt x="3829" y="2347"/>
                    <a:pt x="5485" y="1055"/>
                    <a:pt x="7181" y="1055"/>
                  </a:cubicBezTo>
                  <a:close/>
                  <a:moveTo>
                    <a:pt x="13986" y="11639"/>
                  </a:moveTo>
                  <a:lnTo>
                    <a:pt x="13986" y="16883"/>
                  </a:lnTo>
                  <a:lnTo>
                    <a:pt x="6626" y="16883"/>
                  </a:lnTo>
                  <a:lnTo>
                    <a:pt x="6626" y="11639"/>
                  </a:lnTo>
                  <a:close/>
                  <a:moveTo>
                    <a:pt x="7198" y="1"/>
                  </a:moveTo>
                  <a:cubicBezTo>
                    <a:pt x="4965" y="1"/>
                    <a:pt x="2780" y="1694"/>
                    <a:pt x="2780" y="4384"/>
                  </a:cubicBezTo>
                  <a:cubicBezTo>
                    <a:pt x="2780" y="4786"/>
                    <a:pt x="2833" y="5188"/>
                    <a:pt x="2955" y="5573"/>
                  </a:cubicBezTo>
                  <a:cubicBezTo>
                    <a:pt x="1" y="7636"/>
                    <a:pt x="1452" y="12268"/>
                    <a:pt x="5071" y="12268"/>
                  </a:cubicBezTo>
                  <a:lnTo>
                    <a:pt x="5577" y="12268"/>
                  </a:lnTo>
                  <a:lnTo>
                    <a:pt x="5577" y="17408"/>
                  </a:lnTo>
                  <a:cubicBezTo>
                    <a:pt x="5577" y="17705"/>
                    <a:pt x="5822" y="17932"/>
                    <a:pt x="6102" y="17932"/>
                  </a:cubicBezTo>
                  <a:lnTo>
                    <a:pt x="14510" y="17932"/>
                  </a:lnTo>
                  <a:cubicBezTo>
                    <a:pt x="14790" y="17932"/>
                    <a:pt x="15035" y="17705"/>
                    <a:pt x="15035" y="17408"/>
                  </a:cubicBezTo>
                  <a:lnTo>
                    <a:pt x="15035" y="12268"/>
                  </a:lnTo>
                  <a:lnTo>
                    <a:pt x="15909" y="12268"/>
                  </a:lnTo>
                  <a:cubicBezTo>
                    <a:pt x="17640" y="12268"/>
                    <a:pt x="19091" y="10940"/>
                    <a:pt x="19230" y="9192"/>
                  </a:cubicBezTo>
                  <a:cubicBezTo>
                    <a:pt x="19370" y="7461"/>
                    <a:pt x="18147" y="5923"/>
                    <a:pt x="16433" y="5660"/>
                  </a:cubicBezTo>
                  <a:lnTo>
                    <a:pt x="16433" y="5433"/>
                  </a:lnTo>
                  <a:cubicBezTo>
                    <a:pt x="16420" y="3116"/>
                    <a:pt x="14513" y="1409"/>
                    <a:pt x="12396" y="1409"/>
                  </a:cubicBezTo>
                  <a:cubicBezTo>
                    <a:pt x="11829" y="1409"/>
                    <a:pt x="11247" y="1531"/>
                    <a:pt x="10682" y="1797"/>
                  </a:cubicBezTo>
                  <a:cubicBezTo>
                    <a:pt x="9772" y="556"/>
                    <a:pt x="8477" y="1"/>
                    <a:pt x="71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06" name="Google Shape;906;p55"/>
            <p:cNvSpPr/>
            <p:nvPr/>
          </p:nvSpPr>
          <p:spPr>
            <a:xfrm>
              <a:off x="1174088" y="1553800"/>
              <a:ext cx="30625" cy="26175"/>
            </a:xfrm>
            <a:custGeom>
              <a:rect b="b" l="l" r="r" t="t"/>
              <a:pathLst>
                <a:path extrusionOk="0" h="1047" w="1225">
                  <a:moveTo>
                    <a:pt x="700" y="1"/>
                  </a:moveTo>
                  <a:cubicBezTo>
                    <a:pt x="245" y="1"/>
                    <a:pt x="0" y="560"/>
                    <a:pt x="333" y="892"/>
                  </a:cubicBezTo>
                  <a:cubicBezTo>
                    <a:pt x="439" y="999"/>
                    <a:pt x="569" y="1046"/>
                    <a:pt x="696" y="1046"/>
                  </a:cubicBezTo>
                  <a:cubicBezTo>
                    <a:pt x="966" y="1046"/>
                    <a:pt x="1224" y="834"/>
                    <a:pt x="1224" y="525"/>
                  </a:cubicBezTo>
                  <a:cubicBezTo>
                    <a:pt x="1224" y="228"/>
                    <a:pt x="997"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07" name="Google Shape;907;p55"/>
            <p:cNvSpPr/>
            <p:nvPr/>
          </p:nvSpPr>
          <p:spPr>
            <a:xfrm>
              <a:off x="1226538" y="1553800"/>
              <a:ext cx="31050" cy="26250"/>
            </a:xfrm>
            <a:custGeom>
              <a:rect b="b" l="l" r="r" t="t"/>
              <a:pathLst>
                <a:path extrusionOk="0" h="1050" w="1242">
                  <a:moveTo>
                    <a:pt x="717" y="1"/>
                  </a:moveTo>
                  <a:cubicBezTo>
                    <a:pt x="245" y="1"/>
                    <a:pt x="0" y="560"/>
                    <a:pt x="332" y="892"/>
                  </a:cubicBezTo>
                  <a:cubicBezTo>
                    <a:pt x="441" y="1001"/>
                    <a:pt x="576" y="1050"/>
                    <a:pt x="708" y="1050"/>
                  </a:cubicBezTo>
                  <a:cubicBezTo>
                    <a:pt x="980" y="1050"/>
                    <a:pt x="1241" y="843"/>
                    <a:pt x="1241" y="525"/>
                  </a:cubicBezTo>
                  <a:cubicBezTo>
                    <a:pt x="1241" y="228"/>
                    <a:pt x="997" y="1"/>
                    <a:pt x="7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08" name="Google Shape;908;p55"/>
            <p:cNvSpPr/>
            <p:nvPr/>
          </p:nvSpPr>
          <p:spPr>
            <a:xfrm>
              <a:off x="1278963" y="1553800"/>
              <a:ext cx="31075" cy="26175"/>
            </a:xfrm>
            <a:custGeom>
              <a:rect b="b" l="l" r="r" t="t"/>
              <a:pathLst>
                <a:path extrusionOk="0" h="1047" w="1243">
                  <a:moveTo>
                    <a:pt x="718" y="1"/>
                  </a:moveTo>
                  <a:cubicBezTo>
                    <a:pt x="246" y="1"/>
                    <a:pt x="1" y="560"/>
                    <a:pt x="333" y="892"/>
                  </a:cubicBezTo>
                  <a:cubicBezTo>
                    <a:pt x="440" y="999"/>
                    <a:pt x="571" y="1046"/>
                    <a:pt x="701" y="1046"/>
                  </a:cubicBezTo>
                  <a:cubicBezTo>
                    <a:pt x="976" y="1046"/>
                    <a:pt x="1242" y="834"/>
                    <a:pt x="1242" y="525"/>
                  </a:cubicBezTo>
                  <a:cubicBezTo>
                    <a:pt x="1242" y="228"/>
                    <a:pt x="997" y="1"/>
                    <a:pt x="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09" name="Google Shape;909;p55"/>
            <p:cNvSpPr/>
            <p:nvPr/>
          </p:nvSpPr>
          <p:spPr>
            <a:xfrm>
              <a:off x="1174088" y="1606250"/>
              <a:ext cx="30625" cy="26250"/>
            </a:xfrm>
            <a:custGeom>
              <a:rect b="b" l="l" r="r" t="t"/>
              <a:pathLst>
                <a:path extrusionOk="0" h="1050" w="1225">
                  <a:moveTo>
                    <a:pt x="700" y="1"/>
                  </a:moveTo>
                  <a:cubicBezTo>
                    <a:pt x="245" y="1"/>
                    <a:pt x="0" y="560"/>
                    <a:pt x="333" y="892"/>
                  </a:cubicBezTo>
                  <a:cubicBezTo>
                    <a:pt x="441" y="1001"/>
                    <a:pt x="574" y="1050"/>
                    <a:pt x="704" y="1050"/>
                  </a:cubicBezTo>
                  <a:cubicBezTo>
                    <a:pt x="971" y="1050"/>
                    <a:pt x="1224" y="843"/>
                    <a:pt x="1224" y="525"/>
                  </a:cubicBezTo>
                  <a:cubicBezTo>
                    <a:pt x="1224" y="228"/>
                    <a:pt x="997"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0" name="Google Shape;910;p55"/>
            <p:cNvSpPr/>
            <p:nvPr/>
          </p:nvSpPr>
          <p:spPr>
            <a:xfrm>
              <a:off x="1226538" y="1606250"/>
              <a:ext cx="31050" cy="26250"/>
            </a:xfrm>
            <a:custGeom>
              <a:rect b="b" l="l" r="r" t="t"/>
              <a:pathLst>
                <a:path extrusionOk="0" h="1050" w="1242">
                  <a:moveTo>
                    <a:pt x="717" y="1"/>
                  </a:moveTo>
                  <a:cubicBezTo>
                    <a:pt x="245" y="1"/>
                    <a:pt x="0" y="560"/>
                    <a:pt x="332" y="892"/>
                  </a:cubicBezTo>
                  <a:cubicBezTo>
                    <a:pt x="441" y="1001"/>
                    <a:pt x="576" y="1050"/>
                    <a:pt x="708" y="1050"/>
                  </a:cubicBezTo>
                  <a:cubicBezTo>
                    <a:pt x="980" y="1050"/>
                    <a:pt x="1241" y="843"/>
                    <a:pt x="1241" y="525"/>
                  </a:cubicBezTo>
                  <a:cubicBezTo>
                    <a:pt x="1241" y="228"/>
                    <a:pt x="997" y="1"/>
                    <a:pt x="7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1" name="Google Shape;911;p55"/>
            <p:cNvSpPr/>
            <p:nvPr/>
          </p:nvSpPr>
          <p:spPr>
            <a:xfrm>
              <a:off x="1278963" y="1606250"/>
              <a:ext cx="31075" cy="26250"/>
            </a:xfrm>
            <a:custGeom>
              <a:rect b="b" l="l" r="r" t="t"/>
              <a:pathLst>
                <a:path extrusionOk="0" h="1050" w="1243">
                  <a:moveTo>
                    <a:pt x="718" y="1"/>
                  </a:moveTo>
                  <a:cubicBezTo>
                    <a:pt x="246" y="1"/>
                    <a:pt x="1" y="560"/>
                    <a:pt x="333" y="892"/>
                  </a:cubicBezTo>
                  <a:cubicBezTo>
                    <a:pt x="442" y="1001"/>
                    <a:pt x="576" y="1050"/>
                    <a:pt x="709" y="1050"/>
                  </a:cubicBezTo>
                  <a:cubicBezTo>
                    <a:pt x="981" y="1050"/>
                    <a:pt x="1242" y="843"/>
                    <a:pt x="1242" y="525"/>
                  </a:cubicBezTo>
                  <a:cubicBezTo>
                    <a:pt x="1242" y="228"/>
                    <a:pt x="997" y="1"/>
                    <a:pt x="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12" name="Google Shape;912;p55"/>
          <p:cNvGrpSpPr/>
          <p:nvPr/>
        </p:nvGrpSpPr>
        <p:grpSpPr>
          <a:xfrm>
            <a:off x="7673213" y="4159100"/>
            <a:ext cx="483825" cy="448300"/>
            <a:chOff x="7673213" y="4010475"/>
            <a:chExt cx="483825" cy="448300"/>
          </a:xfrm>
        </p:grpSpPr>
        <p:sp>
          <p:nvSpPr>
            <p:cNvPr id="913" name="Google Shape;913;p55"/>
            <p:cNvSpPr/>
            <p:nvPr/>
          </p:nvSpPr>
          <p:spPr>
            <a:xfrm>
              <a:off x="7673213" y="4010475"/>
              <a:ext cx="483825" cy="448300"/>
            </a:xfrm>
            <a:custGeom>
              <a:rect b="b" l="l" r="r" t="t"/>
              <a:pathLst>
                <a:path extrusionOk="0" h="17932" w="19353">
                  <a:moveTo>
                    <a:pt x="11014" y="6656"/>
                  </a:moveTo>
                  <a:cubicBezTo>
                    <a:pt x="11293" y="6656"/>
                    <a:pt x="11538" y="6901"/>
                    <a:pt x="11538" y="7181"/>
                  </a:cubicBezTo>
                  <a:lnTo>
                    <a:pt x="11538" y="7356"/>
                  </a:lnTo>
                  <a:lnTo>
                    <a:pt x="9073" y="7356"/>
                  </a:lnTo>
                  <a:lnTo>
                    <a:pt x="9073" y="7181"/>
                  </a:lnTo>
                  <a:cubicBezTo>
                    <a:pt x="9073" y="6901"/>
                    <a:pt x="9318" y="6656"/>
                    <a:pt x="9615" y="6656"/>
                  </a:cubicBezTo>
                  <a:close/>
                  <a:moveTo>
                    <a:pt x="13833" y="8420"/>
                  </a:moveTo>
                  <a:cubicBezTo>
                    <a:pt x="13913" y="8420"/>
                    <a:pt x="13986" y="8501"/>
                    <a:pt x="13986" y="8597"/>
                  </a:cubicBezTo>
                  <a:lnTo>
                    <a:pt x="13986" y="9471"/>
                  </a:lnTo>
                  <a:lnTo>
                    <a:pt x="6626" y="9471"/>
                  </a:lnTo>
                  <a:lnTo>
                    <a:pt x="6626" y="8597"/>
                  </a:lnTo>
                  <a:cubicBezTo>
                    <a:pt x="6626" y="8492"/>
                    <a:pt x="6696" y="8422"/>
                    <a:pt x="6801" y="8422"/>
                  </a:cubicBezTo>
                  <a:lnTo>
                    <a:pt x="13811" y="8422"/>
                  </a:lnTo>
                  <a:cubicBezTo>
                    <a:pt x="13818" y="8421"/>
                    <a:pt x="13826" y="8420"/>
                    <a:pt x="13833" y="8420"/>
                  </a:cubicBezTo>
                  <a:close/>
                  <a:moveTo>
                    <a:pt x="7186" y="1055"/>
                  </a:moveTo>
                  <a:cubicBezTo>
                    <a:pt x="8141" y="1055"/>
                    <a:pt x="9110" y="1462"/>
                    <a:pt x="9808" y="2374"/>
                  </a:cubicBezTo>
                  <a:cubicBezTo>
                    <a:pt x="9720" y="2443"/>
                    <a:pt x="9650" y="2513"/>
                    <a:pt x="9563" y="2583"/>
                  </a:cubicBezTo>
                  <a:cubicBezTo>
                    <a:pt x="9172" y="2974"/>
                    <a:pt x="9530" y="3511"/>
                    <a:pt x="9947" y="3511"/>
                  </a:cubicBezTo>
                  <a:cubicBezTo>
                    <a:pt x="10070" y="3511"/>
                    <a:pt x="10199" y="3464"/>
                    <a:pt x="10314" y="3352"/>
                  </a:cubicBezTo>
                  <a:cubicBezTo>
                    <a:pt x="10454" y="3195"/>
                    <a:pt x="10612" y="3055"/>
                    <a:pt x="10804" y="2950"/>
                  </a:cubicBezTo>
                  <a:cubicBezTo>
                    <a:pt x="11316" y="2615"/>
                    <a:pt x="11871" y="2463"/>
                    <a:pt x="12412" y="2463"/>
                  </a:cubicBezTo>
                  <a:cubicBezTo>
                    <a:pt x="13955" y="2463"/>
                    <a:pt x="15384" y="3702"/>
                    <a:pt x="15384" y="5450"/>
                  </a:cubicBezTo>
                  <a:cubicBezTo>
                    <a:pt x="15384" y="5643"/>
                    <a:pt x="15367" y="5852"/>
                    <a:pt x="15332" y="6045"/>
                  </a:cubicBezTo>
                  <a:cubicBezTo>
                    <a:pt x="15267" y="6370"/>
                    <a:pt x="15519" y="6679"/>
                    <a:pt x="15849" y="6679"/>
                  </a:cubicBezTo>
                  <a:cubicBezTo>
                    <a:pt x="15875" y="6679"/>
                    <a:pt x="15900" y="6678"/>
                    <a:pt x="15926" y="6674"/>
                  </a:cubicBezTo>
                  <a:cubicBezTo>
                    <a:pt x="17167" y="6674"/>
                    <a:pt x="18199" y="7688"/>
                    <a:pt x="18199" y="8946"/>
                  </a:cubicBezTo>
                  <a:cubicBezTo>
                    <a:pt x="18199" y="10205"/>
                    <a:pt x="17167" y="11219"/>
                    <a:pt x="15926" y="11219"/>
                  </a:cubicBezTo>
                  <a:lnTo>
                    <a:pt x="14265" y="11219"/>
                  </a:lnTo>
                  <a:lnTo>
                    <a:pt x="14300" y="10502"/>
                  </a:lnTo>
                  <a:lnTo>
                    <a:pt x="14510" y="10502"/>
                  </a:lnTo>
                  <a:cubicBezTo>
                    <a:pt x="14519" y="10503"/>
                    <a:pt x="14529" y="10503"/>
                    <a:pt x="14538" y="10503"/>
                  </a:cubicBezTo>
                  <a:cubicBezTo>
                    <a:pt x="14806" y="10503"/>
                    <a:pt x="15034" y="10265"/>
                    <a:pt x="15034" y="9978"/>
                  </a:cubicBezTo>
                  <a:lnTo>
                    <a:pt x="15034" y="8597"/>
                  </a:lnTo>
                  <a:cubicBezTo>
                    <a:pt x="15034" y="7915"/>
                    <a:pt x="14475" y="7356"/>
                    <a:pt x="13811" y="7356"/>
                  </a:cubicBezTo>
                  <a:lnTo>
                    <a:pt x="12587" y="7356"/>
                  </a:lnTo>
                  <a:lnTo>
                    <a:pt x="12587" y="7181"/>
                  </a:lnTo>
                  <a:cubicBezTo>
                    <a:pt x="12587" y="6324"/>
                    <a:pt x="11870" y="5608"/>
                    <a:pt x="11014" y="5608"/>
                  </a:cubicBezTo>
                  <a:lnTo>
                    <a:pt x="9615" y="5608"/>
                  </a:lnTo>
                  <a:cubicBezTo>
                    <a:pt x="8741" y="5608"/>
                    <a:pt x="8024" y="6324"/>
                    <a:pt x="8024" y="7181"/>
                  </a:cubicBezTo>
                  <a:lnTo>
                    <a:pt x="8024" y="7356"/>
                  </a:lnTo>
                  <a:lnTo>
                    <a:pt x="6818" y="7356"/>
                  </a:lnTo>
                  <a:cubicBezTo>
                    <a:pt x="6136" y="7356"/>
                    <a:pt x="5577" y="7915"/>
                    <a:pt x="5594" y="8597"/>
                  </a:cubicBezTo>
                  <a:lnTo>
                    <a:pt x="5594" y="9995"/>
                  </a:lnTo>
                  <a:cubicBezTo>
                    <a:pt x="5577" y="10275"/>
                    <a:pt x="5822" y="10520"/>
                    <a:pt x="6119" y="10520"/>
                  </a:cubicBezTo>
                  <a:lnTo>
                    <a:pt x="6311" y="10520"/>
                  </a:lnTo>
                  <a:lnTo>
                    <a:pt x="6346" y="11219"/>
                  </a:lnTo>
                  <a:lnTo>
                    <a:pt x="5070" y="11219"/>
                  </a:lnTo>
                  <a:cubicBezTo>
                    <a:pt x="2605" y="11219"/>
                    <a:pt x="1486" y="8160"/>
                    <a:pt x="3374" y="6569"/>
                  </a:cubicBezTo>
                  <a:lnTo>
                    <a:pt x="3374" y="6569"/>
                  </a:lnTo>
                  <a:cubicBezTo>
                    <a:pt x="3567" y="6901"/>
                    <a:pt x="3794" y="7216"/>
                    <a:pt x="4074" y="7478"/>
                  </a:cubicBezTo>
                  <a:cubicBezTo>
                    <a:pt x="4187" y="7592"/>
                    <a:pt x="4314" y="7639"/>
                    <a:pt x="4436" y="7639"/>
                  </a:cubicBezTo>
                  <a:cubicBezTo>
                    <a:pt x="4838" y="7639"/>
                    <a:pt x="5184" y="7120"/>
                    <a:pt x="4808" y="6744"/>
                  </a:cubicBezTo>
                  <a:cubicBezTo>
                    <a:pt x="4493" y="6412"/>
                    <a:pt x="4248" y="6027"/>
                    <a:pt x="4074" y="5608"/>
                  </a:cubicBezTo>
                  <a:cubicBezTo>
                    <a:pt x="3916" y="5223"/>
                    <a:pt x="3829" y="4803"/>
                    <a:pt x="3829" y="4384"/>
                  </a:cubicBezTo>
                  <a:cubicBezTo>
                    <a:pt x="3829" y="2346"/>
                    <a:pt x="5485" y="1055"/>
                    <a:pt x="7186" y="1055"/>
                  </a:cubicBezTo>
                  <a:close/>
                  <a:moveTo>
                    <a:pt x="13251" y="10520"/>
                  </a:moveTo>
                  <a:lnTo>
                    <a:pt x="12954" y="16900"/>
                  </a:lnTo>
                  <a:lnTo>
                    <a:pt x="7657" y="16900"/>
                  </a:lnTo>
                  <a:lnTo>
                    <a:pt x="7360" y="10520"/>
                  </a:lnTo>
                  <a:close/>
                  <a:moveTo>
                    <a:pt x="7193" y="0"/>
                  </a:moveTo>
                  <a:cubicBezTo>
                    <a:pt x="4956" y="0"/>
                    <a:pt x="2769" y="1694"/>
                    <a:pt x="2780" y="4384"/>
                  </a:cubicBezTo>
                  <a:cubicBezTo>
                    <a:pt x="2780" y="4786"/>
                    <a:pt x="2832" y="5188"/>
                    <a:pt x="2937" y="5573"/>
                  </a:cubicBezTo>
                  <a:cubicBezTo>
                    <a:pt x="0" y="7635"/>
                    <a:pt x="1451" y="12268"/>
                    <a:pt x="5053" y="12268"/>
                  </a:cubicBezTo>
                  <a:lnTo>
                    <a:pt x="6381" y="12268"/>
                  </a:lnTo>
                  <a:lnTo>
                    <a:pt x="6626" y="17425"/>
                  </a:lnTo>
                  <a:cubicBezTo>
                    <a:pt x="6643" y="17705"/>
                    <a:pt x="6871" y="17932"/>
                    <a:pt x="7150" y="17932"/>
                  </a:cubicBezTo>
                  <a:lnTo>
                    <a:pt x="13444" y="17932"/>
                  </a:lnTo>
                  <a:cubicBezTo>
                    <a:pt x="13723" y="17932"/>
                    <a:pt x="13968" y="17705"/>
                    <a:pt x="13968" y="17425"/>
                  </a:cubicBezTo>
                  <a:lnTo>
                    <a:pt x="14213" y="12268"/>
                  </a:lnTo>
                  <a:lnTo>
                    <a:pt x="15891" y="12268"/>
                  </a:lnTo>
                  <a:cubicBezTo>
                    <a:pt x="17639" y="12268"/>
                    <a:pt x="19090" y="10922"/>
                    <a:pt x="19230" y="9191"/>
                  </a:cubicBezTo>
                  <a:cubicBezTo>
                    <a:pt x="19352" y="7461"/>
                    <a:pt x="18129" y="5922"/>
                    <a:pt x="16415" y="5660"/>
                  </a:cubicBezTo>
                  <a:lnTo>
                    <a:pt x="16433" y="5660"/>
                  </a:lnTo>
                  <a:lnTo>
                    <a:pt x="16433" y="5433"/>
                  </a:lnTo>
                  <a:cubicBezTo>
                    <a:pt x="16419" y="3105"/>
                    <a:pt x="14506" y="1407"/>
                    <a:pt x="12396" y="1407"/>
                  </a:cubicBezTo>
                  <a:cubicBezTo>
                    <a:pt x="11828" y="1407"/>
                    <a:pt x="11245" y="1530"/>
                    <a:pt x="10682" y="1797"/>
                  </a:cubicBezTo>
                  <a:cubicBezTo>
                    <a:pt x="9771" y="555"/>
                    <a:pt x="8474" y="0"/>
                    <a:pt x="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4" name="Google Shape;914;p55"/>
            <p:cNvSpPr/>
            <p:nvPr/>
          </p:nvSpPr>
          <p:spPr>
            <a:xfrm>
              <a:off x="7943738" y="4299650"/>
              <a:ext cx="29300" cy="106700"/>
            </a:xfrm>
            <a:custGeom>
              <a:rect b="b" l="l" r="r" t="t"/>
              <a:pathLst>
                <a:path extrusionOk="0" h="4268" w="1172">
                  <a:moveTo>
                    <a:pt x="617" y="1"/>
                  </a:moveTo>
                  <a:cubicBezTo>
                    <a:pt x="350" y="1"/>
                    <a:pt x="122" y="222"/>
                    <a:pt x="105" y="509"/>
                  </a:cubicBezTo>
                  <a:lnTo>
                    <a:pt x="0" y="3725"/>
                  </a:lnTo>
                  <a:cubicBezTo>
                    <a:pt x="0" y="4005"/>
                    <a:pt x="228" y="4250"/>
                    <a:pt x="525" y="4267"/>
                  </a:cubicBezTo>
                  <a:lnTo>
                    <a:pt x="542" y="4267"/>
                  </a:lnTo>
                  <a:cubicBezTo>
                    <a:pt x="822" y="4267"/>
                    <a:pt x="1049" y="4040"/>
                    <a:pt x="1067" y="3760"/>
                  </a:cubicBezTo>
                  <a:lnTo>
                    <a:pt x="1172" y="544"/>
                  </a:lnTo>
                  <a:cubicBezTo>
                    <a:pt x="1172" y="246"/>
                    <a:pt x="944" y="2"/>
                    <a:pt x="647" y="2"/>
                  </a:cubicBezTo>
                  <a:cubicBezTo>
                    <a:pt x="637" y="1"/>
                    <a:pt x="627" y="1"/>
                    <a:pt x="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5" name="Google Shape;915;p55"/>
            <p:cNvSpPr/>
            <p:nvPr/>
          </p:nvSpPr>
          <p:spPr>
            <a:xfrm>
              <a:off x="7888663" y="4299650"/>
              <a:ext cx="29300" cy="106700"/>
            </a:xfrm>
            <a:custGeom>
              <a:rect b="b" l="l" r="r" t="t"/>
              <a:pathLst>
                <a:path extrusionOk="0" h="4268" w="1172">
                  <a:moveTo>
                    <a:pt x="555" y="1"/>
                  </a:moveTo>
                  <a:cubicBezTo>
                    <a:pt x="545" y="1"/>
                    <a:pt x="535" y="1"/>
                    <a:pt x="525" y="2"/>
                  </a:cubicBezTo>
                  <a:cubicBezTo>
                    <a:pt x="228" y="2"/>
                    <a:pt x="1" y="246"/>
                    <a:pt x="1" y="544"/>
                  </a:cubicBezTo>
                  <a:lnTo>
                    <a:pt x="106" y="3760"/>
                  </a:lnTo>
                  <a:cubicBezTo>
                    <a:pt x="123" y="4040"/>
                    <a:pt x="350" y="4267"/>
                    <a:pt x="630" y="4267"/>
                  </a:cubicBezTo>
                  <a:lnTo>
                    <a:pt x="648" y="4267"/>
                  </a:lnTo>
                  <a:cubicBezTo>
                    <a:pt x="945" y="4250"/>
                    <a:pt x="1172" y="4005"/>
                    <a:pt x="1172" y="3725"/>
                  </a:cubicBezTo>
                  <a:lnTo>
                    <a:pt x="1067" y="509"/>
                  </a:lnTo>
                  <a:cubicBezTo>
                    <a:pt x="1050" y="222"/>
                    <a:pt x="822" y="1"/>
                    <a:pt x="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16" name="Google Shape;916;p55"/>
          <p:cNvGrpSpPr/>
          <p:nvPr/>
        </p:nvGrpSpPr>
        <p:grpSpPr>
          <a:xfrm>
            <a:off x="6964788" y="4159425"/>
            <a:ext cx="446675" cy="447975"/>
            <a:chOff x="6964788" y="4010800"/>
            <a:chExt cx="446675" cy="447975"/>
          </a:xfrm>
        </p:grpSpPr>
        <p:sp>
          <p:nvSpPr>
            <p:cNvPr id="917" name="Google Shape;917;p55"/>
            <p:cNvSpPr/>
            <p:nvPr/>
          </p:nvSpPr>
          <p:spPr>
            <a:xfrm>
              <a:off x="6964788" y="4010800"/>
              <a:ext cx="446675" cy="447975"/>
            </a:xfrm>
            <a:custGeom>
              <a:rect b="b" l="l" r="r" t="t"/>
              <a:pathLst>
                <a:path extrusionOk="0" h="17919" w="17867">
                  <a:moveTo>
                    <a:pt x="16275" y="1049"/>
                  </a:moveTo>
                  <a:cubicBezTo>
                    <a:pt x="16555" y="1049"/>
                    <a:pt x="16800" y="1294"/>
                    <a:pt x="16800" y="1591"/>
                  </a:cubicBezTo>
                  <a:lnTo>
                    <a:pt x="16800" y="10856"/>
                  </a:lnTo>
                  <a:lnTo>
                    <a:pt x="1067" y="10856"/>
                  </a:lnTo>
                  <a:lnTo>
                    <a:pt x="1067" y="1591"/>
                  </a:lnTo>
                  <a:cubicBezTo>
                    <a:pt x="1067" y="1294"/>
                    <a:pt x="1294" y="1049"/>
                    <a:pt x="1591" y="1049"/>
                  </a:cubicBezTo>
                  <a:close/>
                  <a:moveTo>
                    <a:pt x="16800" y="11888"/>
                  </a:moveTo>
                  <a:lnTo>
                    <a:pt x="16800" y="12412"/>
                  </a:lnTo>
                  <a:cubicBezTo>
                    <a:pt x="16800" y="12709"/>
                    <a:pt x="16555" y="12954"/>
                    <a:pt x="16258" y="12954"/>
                  </a:cubicBezTo>
                  <a:lnTo>
                    <a:pt x="1574" y="12954"/>
                  </a:lnTo>
                  <a:cubicBezTo>
                    <a:pt x="1276" y="12954"/>
                    <a:pt x="1049" y="12709"/>
                    <a:pt x="1049" y="12412"/>
                  </a:cubicBezTo>
                  <a:lnTo>
                    <a:pt x="1049" y="11888"/>
                  </a:lnTo>
                  <a:close/>
                  <a:moveTo>
                    <a:pt x="10646" y="14003"/>
                  </a:moveTo>
                  <a:lnTo>
                    <a:pt x="11241" y="15489"/>
                  </a:lnTo>
                  <a:cubicBezTo>
                    <a:pt x="11311" y="15681"/>
                    <a:pt x="11503" y="15821"/>
                    <a:pt x="11730" y="15821"/>
                  </a:cubicBezTo>
                  <a:cubicBezTo>
                    <a:pt x="12325" y="15821"/>
                    <a:pt x="12849" y="16258"/>
                    <a:pt x="12936" y="16870"/>
                  </a:cubicBezTo>
                  <a:lnTo>
                    <a:pt x="4912" y="16870"/>
                  </a:lnTo>
                  <a:cubicBezTo>
                    <a:pt x="5000" y="16258"/>
                    <a:pt x="5524" y="15821"/>
                    <a:pt x="6119" y="15821"/>
                  </a:cubicBezTo>
                  <a:cubicBezTo>
                    <a:pt x="6346" y="15821"/>
                    <a:pt x="6538" y="15681"/>
                    <a:pt x="6608" y="15489"/>
                  </a:cubicBezTo>
                  <a:lnTo>
                    <a:pt x="7203" y="14003"/>
                  </a:lnTo>
                  <a:close/>
                  <a:moveTo>
                    <a:pt x="1574" y="1"/>
                  </a:moveTo>
                  <a:cubicBezTo>
                    <a:pt x="699" y="1"/>
                    <a:pt x="0" y="700"/>
                    <a:pt x="0" y="1574"/>
                  </a:cubicBezTo>
                  <a:lnTo>
                    <a:pt x="0" y="12430"/>
                  </a:lnTo>
                  <a:cubicBezTo>
                    <a:pt x="0" y="13286"/>
                    <a:pt x="699" y="14003"/>
                    <a:pt x="1574" y="14003"/>
                  </a:cubicBezTo>
                  <a:lnTo>
                    <a:pt x="6084" y="14003"/>
                  </a:lnTo>
                  <a:lnTo>
                    <a:pt x="5769" y="14807"/>
                  </a:lnTo>
                  <a:cubicBezTo>
                    <a:pt x="4668" y="14982"/>
                    <a:pt x="3864" y="15926"/>
                    <a:pt x="3864" y="17045"/>
                  </a:cubicBezTo>
                  <a:lnTo>
                    <a:pt x="3864" y="17394"/>
                  </a:lnTo>
                  <a:cubicBezTo>
                    <a:pt x="3864" y="17692"/>
                    <a:pt x="4091" y="17919"/>
                    <a:pt x="4388" y="17919"/>
                  </a:cubicBezTo>
                  <a:lnTo>
                    <a:pt x="13478" y="17919"/>
                  </a:lnTo>
                  <a:cubicBezTo>
                    <a:pt x="13776" y="17919"/>
                    <a:pt x="14003" y="17692"/>
                    <a:pt x="14003" y="17394"/>
                  </a:cubicBezTo>
                  <a:lnTo>
                    <a:pt x="14003" y="17045"/>
                  </a:lnTo>
                  <a:cubicBezTo>
                    <a:pt x="14003" y="15926"/>
                    <a:pt x="13199" y="14982"/>
                    <a:pt x="12097" y="14807"/>
                  </a:cubicBezTo>
                  <a:lnTo>
                    <a:pt x="11783" y="14003"/>
                  </a:lnTo>
                  <a:lnTo>
                    <a:pt x="16275" y="14003"/>
                  </a:lnTo>
                  <a:cubicBezTo>
                    <a:pt x="17149" y="14003"/>
                    <a:pt x="17866" y="13286"/>
                    <a:pt x="17866" y="12430"/>
                  </a:cubicBezTo>
                  <a:lnTo>
                    <a:pt x="17866" y="1591"/>
                  </a:lnTo>
                  <a:cubicBezTo>
                    <a:pt x="17866" y="717"/>
                    <a:pt x="17149" y="1"/>
                    <a:pt x="16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8" name="Google Shape;918;p55"/>
            <p:cNvSpPr/>
            <p:nvPr/>
          </p:nvSpPr>
          <p:spPr>
            <a:xfrm>
              <a:off x="7078413" y="4054400"/>
              <a:ext cx="218975" cy="201600"/>
            </a:xfrm>
            <a:custGeom>
              <a:rect b="b" l="l" r="r" t="t"/>
              <a:pathLst>
                <a:path extrusionOk="0" h="8064" w="8759">
                  <a:moveTo>
                    <a:pt x="4377" y="1062"/>
                  </a:moveTo>
                  <a:cubicBezTo>
                    <a:pt x="4563" y="1062"/>
                    <a:pt x="4747" y="1158"/>
                    <a:pt x="4843" y="1351"/>
                  </a:cubicBezTo>
                  <a:lnTo>
                    <a:pt x="7290" y="6245"/>
                  </a:lnTo>
                  <a:cubicBezTo>
                    <a:pt x="7482" y="6595"/>
                    <a:pt x="7220" y="6997"/>
                    <a:pt x="6818" y="7015"/>
                  </a:cubicBezTo>
                  <a:lnTo>
                    <a:pt x="1923" y="7015"/>
                  </a:lnTo>
                  <a:cubicBezTo>
                    <a:pt x="1539" y="6997"/>
                    <a:pt x="1276" y="6595"/>
                    <a:pt x="1451" y="6245"/>
                  </a:cubicBezTo>
                  <a:lnTo>
                    <a:pt x="3899" y="1351"/>
                  </a:lnTo>
                  <a:cubicBezTo>
                    <a:pt x="4004" y="1158"/>
                    <a:pt x="4192" y="1062"/>
                    <a:pt x="4377" y="1062"/>
                  </a:cubicBezTo>
                  <a:close/>
                  <a:moveTo>
                    <a:pt x="4379" y="0"/>
                  </a:moveTo>
                  <a:cubicBezTo>
                    <a:pt x="3820" y="0"/>
                    <a:pt x="3261" y="293"/>
                    <a:pt x="2972" y="879"/>
                  </a:cubicBezTo>
                  <a:lnTo>
                    <a:pt x="525" y="5773"/>
                  </a:lnTo>
                  <a:cubicBezTo>
                    <a:pt x="0" y="6822"/>
                    <a:pt x="752" y="8064"/>
                    <a:pt x="1941" y="8064"/>
                  </a:cubicBezTo>
                  <a:lnTo>
                    <a:pt x="6836" y="8064"/>
                  </a:lnTo>
                  <a:cubicBezTo>
                    <a:pt x="8007" y="8064"/>
                    <a:pt x="8759" y="6822"/>
                    <a:pt x="8234" y="5773"/>
                  </a:cubicBezTo>
                  <a:lnTo>
                    <a:pt x="5787" y="879"/>
                  </a:lnTo>
                  <a:cubicBezTo>
                    <a:pt x="5498" y="293"/>
                    <a:pt x="4939" y="0"/>
                    <a:pt x="4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19" name="Google Shape;919;p55"/>
            <p:cNvSpPr/>
            <p:nvPr/>
          </p:nvSpPr>
          <p:spPr>
            <a:xfrm>
              <a:off x="7179363" y="4194575"/>
              <a:ext cx="20125" cy="17275"/>
            </a:xfrm>
            <a:custGeom>
              <a:rect b="b" l="l" r="r" t="t"/>
              <a:pathLst>
                <a:path extrusionOk="0" h="691" w="805">
                  <a:moveTo>
                    <a:pt x="353" y="0"/>
                  </a:moveTo>
                  <a:cubicBezTo>
                    <a:pt x="172" y="0"/>
                    <a:pt x="1" y="138"/>
                    <a:pt x="1" y="341"/>
                  </a:cubicBezTo>
                  <a:cubicBezTo>
                    <a:pt x="1" y="534"/>
                    <a:pt x="140" y="691"/>
                    <a:pt x="350" y="691"/>
                  </a:cubicBezTo>
                  <a:cubicBezTo>
                    <a:pt x="647" y="691"/>
                    <a:pt x="805" y="324"/>
                    <a:pt x="595" y="97"/>
                  </a:cubicBezTo>
                  <a:cubicBezTo>
                    <a:pt x="523" y="30"/>
                    <a:pt x="437" y="0"/>
                    <a:pt x="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20" name="Google Shape;920;p55"/>
            <p:cNvSpPr/>
            <p:nvPr/>
          </p:nvSpPr>
          <p:spPr>
            <a:xfrm>
              <a:off x="7178488" y="4101825"/>
              <a:ext cx="18825" cy="74625"/>
            </a:xfrm>
            <a:custGeom>
              <a:rect b="b" l="l" r="r" t="t"/>
              <a:pathLst>
                <a:path extrusionOk="0" h="2985" w="753">
                  <a:moveTo>
                    <a:pt x="376" y="0"/>
                  </a:moveTo>
                  <a:cubicBezTo>
                    <a:pt x="189" y="0"/>
                    <a:pt x="1" y="127"/>
                    <a:pt x="18" y="380"/>
                  </a:cubicBezTo>
                  <a:lnTo>
                    <a:pt x="18" y="2635"/>
                  </a:lnTo>
                  <a:cubicBezTo>
                    <a:pt x="18" y="2828"/>
                    <a:pt x="175" y="2985"/>
                    <a:pt x="385" y="2985"/>
                  </a:cubicBezTo>
                  <a:cubicBezTo>
                    <a:pt x="577" y="2985"/>
                    <a:pt x="735" y="2828"/>
                    <a:pt x="735" y="2635"/>
                  </a:cubicBezTo>
                  <a:lnTo>
                    <a:pt x="735" y="380"/>
                  </a:lnTo>
                  <a:cubicBezTo>
                    <a:pt x="752" y="127"/>
                    <a:pt x="564" y="0"/>
                    <a:pt x="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921" name="Google Shape;921;p55"/>
          <p:cNvSpPr/>
          <p:nvPr/>
        </p:nvSpPr>
        <p:spPr>
          <a:xfrm>
            <a:off x="6220938" y="4159425"/>
            <a:ext cx="448000" cy="447975"/>
          </a:xfrm>
          <a:custGeom>
            <a:rect b="b" l="l" r="r" t="t"/>
            <a:pathLst>
              <a:path extrusionOk="0" h="17919" w="17920">
                <a:moveTo>
                  <a:pt x="13864" y="3182"/>
                </a:moveTo>
                <a:cubicBezTo>
                  <a:pt x="14336" y="3182"/>
                  <a:pt x="14563" y="3759"/>
                  <a:pt x="14231" y="4091"/>
                </a:cubicBezTo>
                <a:cubicBezTo>
                  <a:pt x="14125" y="4197"/>
                  <a:pt x="13996" y="4244"/>
                  <a:pt x="13869" y="4244"/>
                </a:cubicBezTo>
                <a:cubicBezTo>
                  <a:pt x="13599" y="4244"/>
                  <a:pt x="13339" y="4028"/>
                  <a:pt x="13339" y="3707"/>
                </a:cubicBezTo>
                <a:cubicBezTo>
                  <a:pt x="13339" y="3427"/>
                  <a:pt x="13566" y="3182"/>
                  <a:pt x="13864" y="3182"/>
                </a:cubicBezTo>
                <a:close/>
                <a:moveTo>
                  <a:pt x="8235" y="1049"/>
                </a:moveTo>
                <a:cubicBezTo>
                  <a:pt x="8322" y="1049"/>
                  <a:pt x="8409" y="1119"/>
                  <a:pt x="8409" y="1224"/>
                </a:cubicBezTo>
                <a:lnTo>
                  <a:pt x="8409" y="5245"/>
                </a:lnTo>
                <a:lnTo>
                  <a:pt x="1749" y="5245"/>
                </a:lnTo>
                <a:lnTo>
                  <a:pt x="1749" y="1224"/>
                </a:lnTo>
                <a:cubicBezTo>
                  <a:pt x="1749" y="1119"/>
                  <a:pt x="1837" y="1049"/>
                  <a:pt x="1924" y="1049"/>
                </a:cubicBezTo>
                <a:close/>
                <a:moveTo>
                  <a:pt x="9091" y="6294"/>
                </a:moveTo>
                <a:cubicBezTo>
                  <a:pt x="9004" y="6906"/>
                  <a:pt x="8479" y="7343"/>
                  <a:pt x="7885" y="7343"/>
                </a:cubicBezTo>
                <a:lnTo>
                  <a:pt x="2274" y="7343"/>
                </a:lnTo>
                <a:cubicBezTo>
                  <a:pt x="1662" y="7343"/>
                  <a:pt x="1155" y="6906"/>
                  <a:pt x="1067" y="6294"/>
                </a:cubicBezTo>
                <a:close/>
                <a:moveTo>
                  <a:pt x="12360" y="4231"/>
                </a:moveTo>
                <a:cubicBezTo>
                  <a:pt x="12535" y="4668"/>
                  <a:pt x="12885" y="5018"/>
                  <a:pt x="13322" y="5192"/>
                </a:cubicBezTo>
                <a:lnTo>
                  <a:pt x="13322" y="9510"/>
                </a:lnTo>
                <a:lnTo>
                  <a:pt x="9703" y="9510"/>
                </a:lnTo>
                <a:cubicBezTo>
                  <a:pt x="9021" y="9510"/>
                  <a:pt x="8462" y="10052"/>
                  <a:pt x="8479" y="10734"/>
                </a:cubicBezTo>
                <a:lnTo>
                  <a:pt x="8479" y="12622"/>
                </a:lnTo>
                <a:lnTo>
                  <a:pt x="5543" y="12622"/>
                </a:lnTo>
                <a:cubicBezTo>
                  <a:pt x="5385" y="12185"/>
                  <a:pt x="5036" y="11835"/>
                  <a:pt x="4581" y="11678"/>
                </a:cubicBezTo>
                <a:lnTo>
                  <a:pt x="4581" y="8392"/>
                </a:lnTo>
                <a:lnTo>
                  <a:pt x="7868" y="8392"/>
                </a:lnTo>
                <a:cubicBezTo>
                  <a:pt x="9126" y="8392"/>
                  <a:pt x="10140" y="7378"/>
                  <a:pt x="10140" y="6119"/>
                </a:cubicBezTo>
                <a:lnTo>
                  <a:pt x="10140" y="5769"/>
                </a:lnTo>
                <a:cubicBezTo>
                  <a:pt x="10140" y="5472"/>
                  <a:pt x="9913" y="5245"/>
                  <a:pt x="9616" y="5245"/>
                </a:cubicBezTo>
                <a:lnTo>
                  <a:pt x="9441" y="5245"/>
                </a:lnTo>
                <a:lnTo>
                  <a:pt x="9441" y="4231"/>
                </a:lnTo>
                <a:close/>
                <a:moveTo>
                  <a:pt x="4063" y="12626"/>
                </a:moveTo>
                <a:cubicBezTo>
                  <a:pt x="4339" y="12626"/>
                  <a:pt x="4599" y="12842"/>
                  <a:pt x="4599" y="13164"/>
                </a:cubicBezTo>
                <a:cubicBezTo>
                  <a:pt x="4599" y="13461"/>
                  <a:pt x="4354" y="13688"/>
                  <a:pt x="4074" y="13688"/>
                </a:cubicBezTo>
                <a:lnTo>
                  <a:pt x="4057" y="13688"/>
                </a:lnTo>
                <a:cubicBezTo>
                  <a:pt x="3585" y="13671"/>
                  <a:pt x="3357" y="13111"/>
                  <a:pt x="3690" y="12779"/>
                </a:cubicBezTo>
                <a:cubicBezTo>
                  <a:pt x="3801" y="12674"/>
                  <a:pt x="3934" y="12626"/>
                  <a:pt x="4063" y="12626"/>
                </a:cubicBezTo>
                <a:close/>
                <a:moveTo>
                  <a:pt x="15996" y="10559"/>
                </a:moveTo>
                <a:cubicBezTo>
                  <a:pt x="16084" y="10559"/>
                  <a:pt x="16171" y="10647"/>
                  <a:pt x="16171" y="10734"/>
                </a:cubicBezTo>
                <a:lnTo>
                  <a:pt x="16171" y="14772"/>
                </a:lnTo>
                <a:lnTo>
                  <a:pt x="9528" y="14772"/>
                </a:lnTo>
                <a:lnTo>
                  <a:pt x="9528" y="10734"/>
                </a:lnTo>
                <a:cubicBezTo>
                  <a:pt x="9528" y="10647"/>
                  <a:pt x="9598" y="10559"/>
                  <a:pt x="9703" y="10559"/>
                </a:cubicBezTo>
                <a:close/>
                <a:moveTo>
                  <a:pt x="16870" y="15804"/>
                </a:moveTo>
                <a:cubicBezTo>
                  <a:pt x="16783" y="16415"/>
                  <a:pt x="16259" y="16852"/>
                  <a:pt x="15647" y="16852"/>
                </a:cubicBezTo>
                <a:lnTo>
                  <a:pt x="10053" y="16852"/>
                </a:lnTo>
                <a:cubicBezTo>
                  <a:pt x="9441" y="16852"/>
                  <a:pt x="8934" y="16415"/>
                  <a:pt x="8847" y="15804"/>
                </a:cubicBezTo>
                <a:close/>
                <a:moveTo>
                  <a:pt x="1924" y="1"/>
                </a:moveTo>
                <a:cubicBezTo>
                  <a:pt x="1242" y="1"/>
                  <a:pt x="700" y="542"/>
                  <a:pt x="700" y="1224"/>
                </a:cubicBezTo>
                <a:lnTo>
                  <a:pt x="700" y="5245"/>
                </a:lnTo>
                <a:lnTo>
                  <a:pt x="525" y="5245"/>
                </a:lnTo>
                <a:cubicBezTo>
                  <a:pt x="228" y="5245"/>
                  <a:pt x="1" y="5472"/>
                  <a:pt x="1" y="5769"/>
                </a:cubicBezTo>
                <a:lnTo>
                  <a:pt x="1" y="6119"/>
                </a:lnTo>
                <a:cubicBezTo>
                  <a:pt x="1" y="7378"/>
                  <a:pt x="1015" y="8392"/>
                  <a:pt x="2274" y="8392"/>
                </a:cubicBezTo>
                <a:lnTo>
                  <a:pt x="3532" y="8392"/>
                </a:lnTo>
                <a:lnTo>
                  <a:pt x="3532" y="11678"/>
                </a:lnTo>
                <a:cubicBezTo>
                  <a:pt x="2448" y="12063"/>
                  <a:pt x="2116" y="13444"/>
                  <a:pt x="2938" y="14265"/>
                </a:cubicBezTo>
                <a:cubicBezTo>
                  <a:pt x="3255" y="14582"/>
                  <a:pt x="3657" y="14730"/>
                  <a:pt x="4054" y="14730"/>
                </a:cubicBezTo>
                <a:cubicBezTo>
                  <a:pt x="4687" y="14730"/>
                  <a:pt x="5306" y="14354"/>
                  <a:pt x="5543" y="13688"/>
                </a:cubicBezTo>
                <a:lnTo>
                  <a:pt x="8479" y="13688"/>
                </a:lnTo>
                <a:lnTo>
                  <a:pt x="8479" y="14772"/>
                </a:lnTo>
                <a:lnTo>
                  <a:pt x="8305" y="14772"/>
                </a:lnTo>
                <a:cubicBezTo>
                  <a:pt x="8007" y="14772"/>
                  <a:pt x="7780" y="15017"/>
                  <a:pt x="7780" y="15297"/>
                </a:cubicBezTo>
                <a:lnTo>
                  <a:pt x="7780" y="15646"/>
                </a:lnTo>
                <a:cubicBezTo>
                  <a:pt x="7780" y="16905"/>
                  <a:pt x="8794" y="17919"/>
                  <a:pt x="10053" y="17919"/>
                </a:cubicBezTo>
                <a:lnTo>
                  <a:pt x="15647" y="17919"/>
                </a:lnTo>
                <a:cubicBezTo>
                  <a:pt x="16905" y="17919"/>
                  <a:pt x="17919" y="16905"/>
                  <a:pt x="17919" y="15646"/>
                </a:cubicBezTo>
                <a:lnTo>
                  <a:pt x="17919" y="15297"/>
                </a:lnTo>
                <a:cubicBezTo>
                  <a:pt x="17919" y="14999"/>
                  <a:pt x="17692" y="14772"/>
                  <a:pt x="17395" y="14772"/>
                </a:cubicBezTo>
                <a:lnTo>
                  <a:pt x="17220" y="14772"/>
                </a:lnTo>
                <a:lnTo>
                  <a:pt x="17220" y="10752"/>
                </a:lnTo>
                <a:cubicBezTo>
                  <a:pt x="17220" y="10070"/>
                  <a:pt x="16678" y="9528"/>
                  <a:pt x="15996" y="9510"/>
                </a:cubicBezTo>
                <a:lnTo>
                  <a:pt x="14388" y="9510"/>
                </a:lnTo>
                <a:lnTo>
                  <a:pt x="14388" y="5192"/>
                </a:lnTo>
                <a:cubicBezTo>
                  <a:pt x="15472" y="4808"/>
                  <a:pt x="15804" y="3409"/>
                  <a:pt x="14982" y="2588"/>
                </a:cubicBezTo>
                <a:cubicBezTo>
                  <a:pt x="14669" y="2274"/>
                  <a:pt x="14272" y="2129"/>
                  <a:pt x="13879" y="2129"/>
                </a:cubicBezTo>
                <a:cubicBezTo>
                  <a:pt x="13242" y="2129"/>
                  <a:pt x="12616" y="2512"/>
                  <a:pt x="12378" y="3182"/>
                </a:cubicBezTo>
                <a:lnTo>
                  <a:pt x="9458" y="3182"/>
                </a:lnTo>
                <a:lnTo>
                  <a:pt x="9458" y="1224"/>
                </a:lnTo>
                <a:cubicBezTo>
                  <a:pt x="9458" y="542"/>
                  <a:pt x="8899" y="1"/>
                  <a:pt x="82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922" name="Google Shape;922;p55"/>
          <p:cNvGrpSpPr/>
          <p:nvPr/>
        </p:nvGrpSpPr>
        <p:grpSpPr>
          <a:xfrm>
            <a:off x="5477988" y="4159425"/>
            <a:ext cx="448000" cy="447975"/>
            <a:chOff x="5477988" y="4010800"/>
            <a:chExt cx="448000" cy="447975"/>
          </a:xfrm>
        </p:grpSpPr>
        <p:sp>
          <p:nvSpPr>
            <p:cNvPr id="923" name="Google Shape;923;p55"/>
            <p:cNvSpPr/>
            <p:nvPr/>
          </p:nvSpPr>
          <p:spPr>
            <a:xfrm>
              <a:off x="5477988" y="4010800"/>
              <a:ext cx="448000" cy="447975"/>
            </a:xfrm>
            <a:custGeom>
              <a:rect b="b" l="l" r="r" t="t"/>
              <a:pathLst>
                <a:path extrusionOk="0" h="17919" w="17920">
                  <a:moveTo>
                    <a:pt x="15996" y="1049"/>
                  </a:moveTo>
                  <a:cubicBezTo>
                    <a:pt x="16468" y="1049"/>
                    <a:pt x="16870" y="1451"/>
                    <a:pt x="16870" y="1923"/>
                  </a:cubicBezTo>
                  <a:lnTo>
                    <a:pt x="16888" y="10332"/>
                  </a:lnTo>
                  <a:cubicBezTo>
                    <a:pt x="16888" y="10804"/>
                    <a:pt x="16486" y="11206"/>
                    <a:pt x="16014" y="11206"/>
                  </a:cubicBezTo>
                  <a:cubicBezTo>
                    <a:pt x="16004" y="11205"/>
                    <a:pt x="15994" y="11205"/>
                    <a:pt x="15984" y="11205"/>
                  </a:cubicBezTo>
                  <a:cubicBezTo>
                    <a:pt x="15701" y="11205"/>
                    <a:pt x="15489" y="11443"/>
                    <a:pt x="15489" y="11730"/>
                  </a:cubicBezTo>
                  <a:lnTo>
                    <a:pt x="15489" y="12779"/>
                  </a:lnTo>
                  <a:lnTo>
                    <a:pt x="13514" y="11293"/>
                  </a:lnTo>
                  <a:cubicBezTo>
                    <a:pt x="13426" y="11241"/>
                    <a:pt x="13321" y="11206"/>
                    <a:pt x="13199" y="11189"/>
                  </a:cubicBezTo>
                  <a:lnTo>
                    <a:pt x="4091" y="11189"/>
                  </a:lnTo>
                  <a:cubicBezTo>
                    <a:pt x="3619" y="11189"/>
                    <a:pt x="3217" y="10804"/>
                    <a:pt x="3217" y="10314"/>
                  </a:cubicBezTo>
                  <a:lnTo>
                    <a:pt x="3217" y="1923"/>
                  </a:lnTo>
                  <a:cubicBezTo>
                    <a:pt x="3217" y="1451"/>
                    <a:pt x="3619" y="1049"/>
                    <a:pt x="4091" y="1049"/>
                  </a:cubicBezTo>
                  <a:close/>
                  <a:moveTo>
                    <a:pt x="2168" y="4616"/>
                  </a:moveTo>
                  <a:lnTo>
                    <a:pt x="2168" y="10332"/>
                  </a:lnTo>
                  <a:cubicBezTo>
                    <a:pt x="2168" y="11381"/>
                    <a:pt x="3025" y="12255"/>
                    <a:pt x="4091" y="12255"/>
                  </a:cubicBezTo>
                  <a:lnTo>
                    <a:pt x="11189" y="12255"/>
                  </a:lnTo>
                  <a:lnTo>
                    <a:pt x="11206" y="13898"/>
                  </a:lnTo>
                  <a:cubicBezTo>
                    <a:pt x="11206" y="14370"/>
                    <a:pt x="10804" y="14772"/>
                    <a:pt x="10332" y="14772"/>
                  </a:cubicBezTo>
                  <a:lnTo>
                    <a:pt x="4721" y="14772"/>
                  </a:lnTo>
                  <a:cubicBezTo>
                    <a:pt x="4616" y="14772"/>
                    <a:pt x="4493" y="14807"/>
                    <a:pt x="4406" y="14877"/>
                  </a:cubicBezTo>
                  <a:lnTo>
                    <a:pt x="2448" y="16346"/>
                  </a:lnTo>
                  <a:lnTo>
                    <a:pt x="2448" y="15297"/>
                  </a:lnTo>
                  <a:cubicBezTo>
                    <a:pt x="2448" y="14999"/>
                    <a:pt x="2203" y="14772"/>
                    <a:pt x="1924" y="14772"/>
                  </a:cubicBezTo>
                  <a:cubicBezTo>
                    <a:pt x="1434" y="14772"/>
                    <a:pt x="1050" y="14370"/>
                    <a:pt x="1050" y="13898"/>
                  </a:cubicBezTo>
                  <a:lnTo>
                    <a:pt x="1050" y="5490"/>
                  </a:lnTo>
                  <a:cubicBezTo>
                    <a:pt x="1050" y="5018"/>
                    <a:pt x="1434" y="4616"/>
                    <a:pt x="1924" y="4616"/>
                  </a:cubicBezTo>
                  <a:close/>
                  <a:moveTo>
                    <a:pt x="4091" y="1"/>
                  </a:moveTo>
                  <a:cubicBezTo>
                    <a:pt x="3025" y="1"/>
                    <a:pt x="2168" y="857"/>
                    <a:pt x="2168" y="1923"/>
                  </a:cubicBezTo>
                  <a:lnTo>
                    <a:pt x="2168" y="3567"/>
                  </a:lnTo>
                  <a:lnTo>
                    <a:pt x="1924" y="3567"/>
                  </a:lnTo>
                  <a:cubicBezTo>
                    <a:pt x="857" y="3567"/>
                    <a:pt x="1" y="4423"/>
                    <a:pt x="1" y="5490"/>
                  </a:cubicBezTo>
                  <a:lnTo>
                    <a:pt x="1" y="13898"/>
                  </a:lnTo>
                  <a:cubicBezTo>
                    <a:pt x="1" y="14755"/>
                    <a:pt x="578" y="15506"/>
                    <a:pt x="1399" y="15751"/>
                  </a:cubicBezTo>
                  <a:lnTo>
                    <a:pt x="1399" y="17394"/>
                  </a:lnTo>
                  <a:cubicBezTo>
                    <a:pt x="1399" y="17587"/>
                    <a:pt x="1504" y="17779"/>
                    <a:pt x="1696" y="17866"/>
                  </a:cubicBezTo>
                  <a:cubicBezTo>
                    <a:pt x="1766" y="17901"/>
                    <a:pt x="1836" y="17919"/>
                    <a:pt x="1924" y="17919"/>
                  </a:cubicBezTo>
                  <a:cubicBezTo>
                    <a:pt x="2046" y="17919"/>
                    <a:pt x="2151" y="17884"/>
                    <a:pt x="2238" y="17814"/>
                  </a:cubicBezTo>
                  <a:lnTo>
                    <a:pt x="4895" y="15821"/>
                  </a:lnTo>
                  <a:lnTo>
                    <a:pt x="10332" y="15821"/>
                  </a:lnTo>
                  <a:cubicBezTo>
                    <a:pt x="11381" y="15821"/>
                    <a:pt x="12255" y="14947"/>
                    <a:pt x="12255" y="13898"/>
                  </a:cubicBezTo>
                  <a:lnTo>
                    <a:pt x="12255" y="12255"/>
                  </a:lnTo>
                  <a:lnTo>
                    <a:pt x="13024" y="12255"/>
                  </a:lnTo>
                  <a:lnTo>
                    <a:pt x="15681" y="14248"/>
                  </a:lnTo>
                  <a:cubicBezTo>
                    <a:pt x="15769" y="14318"/>
                    <a:pt x="15874" y="14353"/>
                    <a:pt x="15996" y="14353"/>
                  </a:cubicBezTo>
                  <a:cubicBezTo>
                    <a:pt x="16293" y="14353"/>
                    <a:pt x="16521" y="14108"/>
                    <a:pt x="16521" y="13828"/>
                  </a:cubicBezTo>
                  <a:lnTo>
                    <a:pt x="16521" y="12185"/>
                  </a:lnTo>
                  <a:cubicBezTo>
                    <a:pt x="17342" y="11940"/>
                    <a:pt x="17919" y="11189"/>
                    <a:pt x="17919" y="10332"/>
                  </a:cubicBezTo>
                  <a:lnTo>
                    <a:pt x="17919" y="1923"/>
                  </a:lnTo>
                  <a:cubicBezTo>
                    <a:pt x="17919" y="857"/>
                    <a:pt x="17062" y="1"/>
                    <a:pt x="15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24" name="Google Shape;924;p55"/>
            <p:cNvSpPr/>
            <p:nvPr/>
          </p:nvSpPr>
          <p:spPr>
            <a:xfrm>
              <a:off x="5561613" y="4063250"/>
              <a:ext cx="314975" cy="201500"/>
            </a:xfrm>
            <a:custGeom>
              <a:rect b="b" l="l" r="r" t="t"/>
              <a:pathLst>
                <a:path extrusionOk="0" h="8060" w="12599">
                  <a:moveTo>
                    <a:pt x="4752" y="1052"/>
                  </a:moveTo>
                  <a:cubicBezTo>
                    <a:pt x="5236" y="1052"/>
                    <a:pt x="5727" y="1240"/>
                    <a:pt x="6113" y="1661"/>
                  </a:cubicBezTo>
                  <a:lnTo>
                    <a:pt x="6096" y="1678"/>
                  </a:lnTo>
                  <a:cubicBezTo>
                    <a:pt x="5720" y="2054"/>
                    <a:pt x="6075" y="2574"/>
                    <a:pt x="6482" y="2574"/>
                  </a:cubicBezTo>
                  <a:cubicBezTo>
                    <a:pt x="6606" y="2574"/>
                    <a:pt x="6734" y="2526"/>
                    <a:pt x="6847" y="2413"/>
                  </a:cubicBezTo>
                  <a:cubicBezTo>
                    <a:pt x="6935" y="2325"/>
                    <a:pt x="7022" y="2255"/>
                    <a:pt x="7127" y="2203"/>
                  </a:cubicBezTo>
                  <a:cubicBezTo>
                    <a:pt x="7414" y="2016"/>
                    <a:pt x="7724" y="1932"/>
                    <a:pt x="8027" y="1932"/>
                  </a:cubicBezTo>
                  <a:cubicBezTo>
                    <a:pt x="8886" y="1932"/>
                    <a:pt x="9679" y="2614"/>
                    <a:pt x="9679" y="3584"/>
                  </a:cubicBezTo>
                  <a:cubicBezTo>
                    <a:pt x="9679" y="3706"/>
                    <a:pt x="9679" y="3811"/>
                    <a:pt x="9644" y="3916"/>
                  </a:cubicBezTo>
                  <a:cubicBezTo>
                    <a:pt x="9627" y="4073"/>
                    <a:pt x="9662" y="4248"/>
                    <a:pt x="9767" y="4353"/>
                  </a:cubicBezTo>
                  <a:cubicBezTo>
                    <a:pt x="9872" y="4493"/>
                    <a:pt x="10011" y="4545"/>
                    <a:pt x="10169" y="4545"/>
                  </a:cubicBezTo>
                  <a:lnTo>
                    <a:pt x="10204" y="4545"/>
                  </a:lnTo>
                  <a:cubicBezTo>
                    <a:pt x="10868" y="4580"/>
                    <a:pt x="11375" y="5122"/>
                    <a:pt x="11375" y="5769"/>
                  </a:cubicBezTo>
                  <a:cubicBezTo>
                    <a:pt x="11375" y="6433"/>
                    <a:pt x="10868" y="6975"/>
                    <a:pt x="10204" y="6993"/>
                  </a:cubicBezTo>
                  <a:lnTo>
                    <a:pt x="10204" y="7010"/>
                  </a:lnTo>
                  <a:lnTo>
                    <a:pt x="3438" y="7010"/>
                  </a:lnTo>
                  <a:cubicBezTo>
                    <a:pt x="2197" y="7010"/>
                    <a:pt x="1533" y="5542"/>
                    <a:pt x="2337" y="4615"/>
                  </a:cubicBezTo>
                  <a:lnTo>
                    <a:pt x="2337" y="4615"/>
                  </a:lnTo>
                  <a:cubicBezTo>
                    <a:pt x="2442" y="4755"/>
                    <a:pt x="2547" y="4878"/>
                    <a:pt x="2669" y="5000"/>
                  </a:cubicBezTo>
                  <a:cubicBezTo>
                    <a:pt x="2774" y="5105"/>
                    <a:pt x="2910" y="5157"/>
                    <a:pt x="3043" y="5157"/>
                  </a:cubicBezTo>
                  <a:cubicBezTo>
                    <a:pt x="3176" y="5157"/>
                    <a:pt x="3307" y="5105"/>
                    <a:pt x="3403" y="5000"/>
                  </a:cubicBezTo>
                  <a:cubicBezTo>
                    <a:pt x="3613" y="4808"/>
                    <a:pt x="3613" y="4475"/>
                    <a:pt x="3403" y="4266"/>
                  </a:cubicBezTo>
                  <a:cubicBezTo>
                    <a:pt x="3054" y="3916"/>
                    <a:pt x="2862" y="3427"/>
                    <a:pt x="2862" y="2937"/>
                  </a:cubicBezTo>
                  <a:cubicBezTo>
                    <a:pt x="2862" y="1797"/>
                    <a:pt x="3791" y="1052"/>
                    <a:pt x="4752" y="1052"/>
                  </a:cubicBezTo>
                  <a:close/>
                  <a:moveTo>
                    <a:pt x="4754" y="0"/>
                  </a:moveTo>
                  <a:cubicBezTo>
                    <a:pt x="3253" y="0"/>
                    <a:pt x="1795" y="1145"/>
                    <a:pt x="1795" y="2937"/>
                  </a:cubicBezTo>
                  <a:cubicBezTo>
                    <a:pt x="1795" y="3147"/>
                    <a:pt x="1830" y="3374"/>
                    <a:pt x="1883" y="3584"/>
                  </a:cubicBezTo>
                  <a:cubicBezTo>
                    <a:pt x="0" y="5048"/>
                    <a:pt x="1037" y="8059"/>
                    <a:pt x="3418" y="8059"/>
                  </a:cubicBezTo>
                  <a:cubicBezTo>
                    <a:pt x="3425" y="8059"/>
                    <a:pt x="3432" y="8059"/>
                    <a:pt x="3438" y="8059"/>
                  </a:cubicBezTo>
                  <a:lnTo>
                    <a:pt x="10204" y="8059"/>
                  </a:lnTo>
                  <a:cubicBezTo>
                    <a:pt x="11357" y="8059"/>
                    <a:pt x="12336" y="7185"/>
                    <a:pt x="12459" y="6031"/>
                  </a:cubicBezTo>
                  <a:cubicBezTo>
                    <a:pt x="12599" y="4895"/>
                    <a:pt x="11847" y="3829"/>
                    <a:pt x="10728" y="3566"/>
                  </a:cubicBezTo>
                  <a:cubicBezTo>
                    <a:pt x="10714" y="2017"/>
                    <a:pt x="9451" y="876"/>
                    <a:pt x="8037" y="876"/>
                  </a:cubicBezTo>
                  <a:cubicBezTo>
                    <a:pt x="7696" y="876"/>
                    <a:pt x="7347" y="942"/>
                    <a:pt x="7005" y="1084"/>
                  </a:cubicBezTo>
                  <a:cubicBezTo>
                    <a:pt x="6391" y="335"/>
                    <a:pt x="5566" y="0"/>
                    <a:pt x="47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925" name="Google Shape;925;p55"/>
          <p:cNvSpPr/>
          <p:nvPr/>
        </p:nvSpPr>
        <p:spPr>
          <a:xfrm>
            <a:off x="4735038" y="4159425"/>
            <a:ext cx="447975" cy="448425"/>
          </a:xfrm>
          <a:custGeom>
            <a:rect b="b" l="l" r="r" t="t"/>
            <a:pathLst>
              <a:path extrusionOk="0" h="17937" w="17919">
                <a:moveTo>
                  <a:pt x="10577" y="1749"/>
                </a:moveTo>
                <a:lnTo>
                  <a:pt x="10577" y="2798"/>
                </a:lnTo>
                <a:lnTo>
                  <a:pt x="9528" y="2798"/>
                </a:lnTo>
                <a:lnTo>
                  <a:pt x="9528" y="1749"/>
                </a:lnTo>
                <a:close/>
                <a:moveTo>
                  <a:pt x="14073" y="1049"/>
                </a:moveTo>
                <a:lnTo>
                  <a:pt x="14073" y="2798"/>
                </a:lnTo>
                <a:lnTo>
                  <a:pt x="11625" y="2798"/>
                </a:lnTo>
                <a:lnTo>
                  <a:pt x="11625" y="1049"/>
                </a:lnTo>
                <a:close/>
                <a:moveTo>
                  <a:pt x="16171" y="1749"/>
                </a:moveTo>
                <a:lnTo>
                  <a:pt x="16171" y="2798"/>
                </a:lnTo>
                <a:lnTo>
                  <a:pt x="15122" y="2798"/>
                </a:lnTo>
                <a:lnTo>
                  <a:pt x="15122" y="1749"/>
                </a:lnTo>
                <a:close/>
                <a:moveTo>
                  <a:pt x="3724" y="3881"/>
                </a:moveTo>
                <a:cubicBezTo>
                  <a:pt x="4178" y="3881"/>
                  <a:pt x="4406" y="4458"/>
                  <a:pt x="4091" y="4790"/>
                </a:cubicBezTo>
                <a:cubicBezTo>
                  <a:pt x="3985" y="4890"/>
                  <a:pt x="3855" y="4936"/>
                  <a:pt x="3726" y="4936"/>
                </a:cubicBezTo>
                <a:cubicBezTo>
                  <a:pt x="3450" y="4936"/>
                  <a:pt x="3182" y="4728"/>
                  <a:pt x="3182" y="4406"/>
                </a:cubicBezTo>
                <a:cubicBezTo>
                  <a:pt x="3182" y="4126"/>
                  <a:pt x="3427" y="3881"/>
                  <a:pt x="3724" y="3881"/>
                </a:cubicBezTo>
                <a:close/>
                <a:moveTo>
                  <a:pt x="14772" y="5962"/>
                </a:moveTo>
                <a:lnTo>
                  <a:pt x="14772" y="7011"/>
                </a:lnTo>
                <a:lnTo>
                  <a:pt x="10926" y="7011"/>
                </a:lnTo>
                <a:lnTo>
                  <a:pt x="10926" y="5962"/>
                </a:lnTo>
                <a:close/>
                <a:moveTo>
                  <a:pt x="16870" y="3846"/>
                </a:moveTo>
                <a:lnTo>
                  <a:pt x="16870" y="7011"/>
                </a:lnTo>
                <a:lnTo>
                  <a:pt x="15821" y="7011"/>
                </a:lnTo>
                <a:lnTo>
                  <a:pt x="15821" y="5437"/>
                </a:lnTo>
                <a:cubicBezTo>
                  <a:pt x="15821" y="5140"/>
                  <a:pt x="15594" y="4913"/>
                  <a:pt x="15297" y="4913"/>
                </a:cubicBezTo>
                <a:lnTo>
                  <a:pt x="10402" y="4913"/>
                </a:lnTo>
                <a:cubicBezTo>
                  <a:pt x="10105" y="4913"/>
                  <a:pt x="9877" y="5140"/>
                  <a:pt x="9877" y="5437"/>
                </a:cubicBezTo>
                <a:lnTo>
                  <a:pt x="9877" y="7011"/>
                </a:lnTo>
                <a:lnTo>
                  <a:pt x="8828" y="7011"/>
                </a:lnTo>
                <a:lnTo>
                  <a:pt x="8828" y="3846"/>
                </a:lnTo>
                <a:close/>
                <a:moveTo>
                  <a:pt x="7780" y="4930"/>
                </a:moveTo>
                <a:lnTo>
                  <a:pt x="7780" y="7517"/>
                </a:lnTo>
                <a:cubicBezTo>
                  <a:pt x="7780" y="7815"/>
                  <a:pt x="8007" y="8042"/>
                  <a:pt x="8304" y="8042"/>
                </a:cubicBezTo>
                <a:lnTo>
                  <a:pt x="12290" y="8042"/>
                </a:lnTo>
                <a:lnTo>
                  <a:pt x="12290" y="10979"/>
                </a:lnTo>
                <a:cubicBezTo>
                  <a:pt x="11835" y="11154"/>
                  <a:pt x="11486" y="11503"/>
                  <a:pt x="11328" y="11940"/>
                </a:cubicBezTo>
                <a:lnTo>
                  <a:pt x="8042" y="11940"/>
                </a:lnTo>
                <a:lnTo>
                  <a:pt x="8042" y="9703"/>
                </a:lnTo>
                <a:cubicBezTo>
                  <a:pt x="8042" y="9416"/>
                  <a:pt x="7830" y="9177"/>
                  <a:pt x="7547" y="9177"/>
                </a:cubicBezTo>
                <a:cubicBezTo>
                  <a:pt x="7537" y="9177"/>
                  <a:pt x="7527" y="9178"/>
                  <a:pt x="7517" y="9178"/>
                </a:cubicBezTo>
                <a:lnTo>
                  <a:pt x="4248" y="9178"/>
                </a:lnTo>
                <a:lnTo>
                  <a:pt x="4248" y="5892"/>
                </a:lnTo>
                <a:cubicBezTo>
                  <a:pt x="4685" y="5734"/>
                  <a:pt x="5035" y="5385"/>
                  <a:pt x="5210" y="4930"/>
                </a:cubicBezTo>
                <a:close/>
                <a:moveTo>
                  <a:pt x="6993" y="10227"/>
                </a:moveTo>
                <a:lnTo>
                  <a:pt x="6993" y="12674"/>
                </a:lnTo>
                <a:lnTo>
                  <a:pt x="1049" y="12674"/>
                </a:lnTo>
                <a:lnTo>
                  <a:pt x="1049" y="10227"/>
                </a:lnTo>
                <a:close/>
                <a:moveTo>
                  <a:pt x="12805" y="11940"/>
                </a:moveTo>
                <a:cubicBezTo>
                  <a:pt x="13077" y="11940"/>
                  <a:pt x="13339" y="12147"/>
                  <a:pt x="13339" y="12465"/>
                </a:cubicBezTo>
                <a:cubicBezTo>
                  <a:pt x="13339" y="12762"/>
                  <a:pt x="13094" y="12989"/>
                  <a:pt x="12814" y="12989"/>
                </a:cubicBezTo>
                <a:cubicBezTo>
                  <a:pt x="12342" y="12989"/>
                  <a:pt x="12097" y="12430"/>
                  <a:pt x="12430" y="12098"/>
                </a:cubicBezTo>
                <a:cubicBezTo>
                  <a:pt x="12538" y="11989"/>
                  <a:pt x="12673" y="11940"/>
                  <a:pt x="12805" y="11940"/>
                </a:cubicBezTo>
                <a:close/>
                <a:moveTo>
                  <a:pt x="6993" y="13723"/>
                </a:moveTo>
                <a:lnTo>
                  <a:pt x="6993" y="14772"/>
                </a:lnTo>
                <a:lnTo>
                  <a:pt x="1049" y="14772"/>
                </a:lnTo>
                <a:lnTo>
                  <a:pt x="1049" y="13723"/>
                </a:lnTo>
                <a:close/>
                <a:moveTo>
                  <a:pt x="4633" y="15839"/>
                </a:moveTo>
                <a:lnTo>
                  <a:pt x="4808" y="16887"/>
                </a:lnTo>
                <a:lnTo>
                  <a:pt x="3252" y="16887"/>
                </a:lnTo>
                <a:lnTo>
                  <a:pt x="3427" y="15839"/>
                </a:lnTo>
                <a:close/>
                <a:moveTo>
                  <a:pt x="11101" y="1"/>
                </a:moveTo>
                <a:cubicBezTo>
                  <a:pt x="10804" y="1"/>
                  <a:pt x="10577" y="228"/>
                  <a:pt x="10577" y="525"/>
                </a:cubicBezTo>
                <a:lnTo>
                  <a:pt x="10577" y="700"/>
                </a:lnTo>
                <a:lnTo>
                  <a:pt x="9003" y="700"/>
                </a:lnTo>
                <a:cubicBezTo>
                  <a:pt x="8706" y="700"/>
                  <a:pt x="8479" y="927"/>
                  <a:pt x="8479" y="1224"/>
                </a:cubicBezTo>
                <a:lnTo>
                  <a:pt x="8479" y="2798"/>
                </a:lnTo>
                <a:lnTo>
                  <a:pt x="8304" y="2798"/>
                </a:lnTo>
                <a:cubicBezTo>
                  <a:pt x="8007" y="2798"/>
                  <a:pt x="7780" y="3042"/>
                  <a:pt x="7780" y="3322"/>
                </a:cubicBezTo>
                <a:lnTo>
                  <a:pt x="7780" y="3881"/>
                </a:lnTo>
                <a:lnTo>
                  <a:pt x="5192" y="3881"/>
                </a:lnTo>
                <a:cubicBezTo>
                  <a:pt x="4954" y="3211"/>
                  <a:pt x="4329" y="2828"/>
                  <a:pt x="3691" y="2828"/>
                </a:cubicBezTo>
                <a:cubicBezTo>
                  <a:pt x="3298" y="2828"/>
                  <a:pt x="2901" y="2974"/>
                  <a:pt x="2588" y="3287"/>
                </a:cubicBezTo>
                <a:cubicBezTo>
                  <a:pt x="1766" y="4109"/>
                  <a:pt x="2098" y="5507"/>
                  <a:pt x="3182" y="5892"/>
                </a:cubicBezTo>
                <a:lnTo>
                  <a:pt x="3182" y="9178"/>
                </a:lnTo>
                <a:lnTo>
                  <a:pt x="525" y="9178"/>
                </a:lnTo>
                <a:cubicBezTo>
                  <a:pt x="228" y="9178"/>
                  <a:pt x="0" y="9405"/>
                  <a:pt x="0" y="9703"/>
                </a:cubicBezTo>
                <a:lnTo>
                  <a:pt x="0" y="15297"/>
                </a:lnTo>
                <a:cubicBezTo>
                  <a:pt x="0" y="15594"/>
                  <a:pt x="228" y="15821"/>
                  <a:pt x="525" y="15821"/>
                </a:cubicBezTo>
                <a:lnTo>
                  <a:pt x="2360" y="15821"/>
                </a:lnTo>
                <a:lnTo>
                  <a:pt x="2186" y="16887"/>
                </a:lnTo>
                <a:lnTo>
                  <a:pt x="1923" y="16887"/>
                </a:lnTo>
                <a:cubicBezTo>
                  <a:pt x="1277" y="16922"/>
                  <a:pt x="1277" y="17884"/>
                  <a:pt x="1923" y="17936"/>
                </a:cubicBezTo>
                <a:lnTo>
                  <a:pt x="6119" y="17936"/>
                </a:lnTo>
                <a:cubicBezTo>
                  <a:pt x="6783" y="17884"/>
                  <a:pt x="6783" y="16922"/>
                  <a:pt x="6119" y="16887"/>
                </a:cubicBezTo>
                <a:lnTo>
                  <a:pt x="5857" y="16887"/>
                </a:lnTo>
                <a:lnTo>
                  <a:pt x="5682" y="15839"/>
                </a:lnTo>
                <a:lnTo>
                  <a:pt x="7517" y="15839"/>
                </a:lnTo>
                <a:cubicBezTo>
                  <a:pt x="7815" y="15839"/>
                  <a:pt x="8042" y="15594"/>
                  <a:pt x="8042" y="15314"/>
                </a:cubicBezTo>
                <a:lnTo>
                  <a:pt x="8042" y="12989"/>
                </a:lnTo>
                <a:lnTo>
                  <a:pt x="11328" y="12989"/>
                </a:lnTo>
                <a:cubicBezTo>
                  <a:pt x="11566" y="13660"/>
                  <a:pt x="12185" y="14042"/>
                  <a:pt x="12818" y="14042"/>
                </a:cubicBezTo>
                <a:cubicBezTo>
                  <a:pt x="13207" y="14042"/>
                  <a:pt x="13602" y="13897"/>
                  <a:pt x="13916" y="13583"/>
                </a:cubicBezTo>
                <a:cubicBezTo>
                  <a:pt x="14737" y="12762"/>
                  <a:pt x="14423" y="11363"/>
                  <a:pt x="13339" y="10979"/>
                </a:cubicBezTo>
                <a:lnTo>
                  <a:pt x="13339" y="8042"/>
                </a:lnTo>
                <a:lnTo>
                  <a:pt x="17394" y="8042"/>
                </a:lnTo>
                <a:cubicBezTo>
                  <a:pt x="17692" y="8042"/>
                  <a:pt x="17919" y="7815"/>
                  <a:pt x="17919" y="7517"/>
                </a:cubicBezTo>
                <a:lnTo>
                  <a:pt x="17919" y="3339"/>
                </a:lnTo>
                <a:cubicBezTo>
                  <a:pt x="17919" y="3042"/>
                  <a:pt x="17692" y="2815"/>
                  <a:pt x="17394" y="2815"/>
                </a:cubicBezTo>
                <a:lnTo>
                  <a:pt x="17394" y="2798"/>
                </a:lnTo>
                <a:lnTo>
                  <a:pt x="17220" y="2798"/>
                </a:lnTo>
                <a:lnTo>
                  <a:pt x="17220" y="1224"/>
                </a:lnTo>
                <a:cubicBezTo>
                  <a:pt x="17220" y="927"/>
                  <a:pt x="16975" y="700"/>
                  <a:pt x="16695" y="700"/>
                </a:cubicBezTo>
                <a:lnTo>
                  <a:pt x="15122" y="700"/>
                </a:lnTo>
                <a:lnTo>
                  <a:pt x="15122" y="525"/>
                </a:lnTo>
                <a:cubicBezTo>
                  <a:pt x="15122" y="228"/>
                  <a:pt x="14877" y="1"/>
                  <a:pt x="14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926" name="Google Shape;926;p55"/>
          <p:cNvGrpSpPr/>
          <p:nvPr/>
        </p:nvGrpSpPr>
        <p:grpSpPr>
          <a:xfrm>
            <a:off x="3958138" y="4159100"/>
            <a:ext cx="484975" cy="448750"/>
            <a:chOff x="3958138" y="4010475"/>
            <a:chExt cx="484975" cy="448750"/>
          </a:xfrm>
        </p:grpSpPr>
        <p:sp>
          <p:nvSpPr>
            <p:cNvPr id="927" name="Google Shape;927;p55"/>
            <p:cNvSpPr/>
            <p:nvPr/>
          </p:nvSpPr>
          <p:spPr>
            <a:xfrm>
              <a:off x="3958138" y="4010475"/>
              <a:ext cx="484975" cy="448750"/>
            </a:xfrm>
            <a:custGeom>
              <a:rect b="b" l="l" r="r" t="t"/>
              <a:pathLst>
                <a:path extrusionOk="0" h="17950" w="19399">
                  <a:moveTo>
                    <a:pt x="7197" y="1055"/>
                  </a:moveTo>
                  <a:cubicBezTo>
                    <a:pt x="8152" y="1055"/>
                    <a:pt x="9121" y="1462"/>
                    <a:pt x="9819" y="2374"/>
                  </a:cubicBezTo>
                  <a:cubicBezTo>
                    <a:pt x="9732" y="2443"/>
                    <a:pt x="9644" y="2513"/>
                    <a:pt x="9574" y="2583"/>
                  </a:cubicBezTo>
                  <a:cubicBezTo>
                    <a:pt x="9183" y="2974"/>
                    <a:pt x="9541" y="3511"/>
                    <a:pt x="9958" y="3511"/>
                  </a:cubicBezTo>
                  <a:cubicBezTo>
                    <a:pt x="10082" y="3511"/>
                    <a:pt x="10210" y="3464"/>
                    <a:pt x="10326" y="3352"/>
                  </a:cubicBezTo>
                  <a:cubicBezTo>
                    <a:pt x="10466" y="3195"/>
                    <a:pt x="10623" y="3055"/>
                    <a:pt x="10816" y="2950"/>
                  </a:cubicBezTo>
                  <a:cubicBezTo>
                    <a:pt x="11328" y="2615"/>
                    <a:pt x="11883" y="2463"/>
                    <a:pt x="12423" y="2463"/>
                  </a:cubicBezTo>
                  <a:cubicBezTo>
                    <a:pt x="13967" y="2463"/>
                    <a:pt x="15396" y="3702"/>
                    <a:pt x="15396" y="5450"/>
                  </a:cubicBezTo>
                  <a:cubicBezTo>
                    <a:pt x="15396" y="5643"/>
                    <a:pt x="15378" y="5852"/>
                    <a:pt x="15343" y="6045"/>
                  </a:cubicBezTo>
                  <a:cubicBezTo>
                    <a:pt x="15278" y="6370"/>
                    <a:pt x="15530" y="6679"/>
                    <a:pt x="15861" y="6679"/>
                  </a:cubicBezTo>
                  <a:cubicBezTo>
                    <a:pt x="15886" y="6679"/>
                    <a:pt x="15912" y="6678"/>
                    <a:pt x="15938" y="6674"/>
                  </a:cubicBezTo>
                  <a:cubicBezTo>
                    <a:pt x="17179" y="6674"/>
                    <a:pt x="18210" y="7688"/>
                    <a:pt x="18210" y="8946"/>
                  </a:cubicBezTo>
                  <a:cubicBezTo>
                    <a:pt x="18210" y="10205"/>
                    <a:pt x="17179" y="11219"/>
                    <a:pt x="15938" y="11219"/>
                  </a:cubicBezTo>
                  <a:lnTo>
                    <a:pt x="14347" y="11219"/>
                  </a:lnTo>
                  <a:cubicBezTo>
                    <a:pt x="14417" y="8929"/>
                    <a:pt x="12599" y="7041"/>
                    <a:pt x="10326" y="7041"/>
                  </a:cubicBezTo>
                  <a:cubicBezTo>
                    <a:pt x="8036" y="7041"/>
                    <a:pt x="6218" y="8929"/>
                    <a:pt x="6288" y="11219"/>
                  </a:cubicBezTo>
                  <a:lnTo>
                    <a:pt x="5082" y="11219"/>
                  </a:lnTo>
                  <a:cubicBezTo>
                    <a:pt x="2617" y="11219"/>
                    <a:pt x="1498" y="8160"/>
                    <a:pt x="3386" y="6569"/>
                  </a:cubicBezTo>
                  <a:lnTo>
                    <a:pt x="3386" y="6569"/>
                  </a:lnTo>
                  <a:cubicBezTo>
                    <a:pt x="3578" y="6901"/>
                    <a:pt x="3806" y="7216"/>
                    <a:pt x="4085" y="7478"/>
                  </a:cubicBezTo>
                  <a:cubicBezTo>
                    <a:pt x="4199" y="7592"/>
                    <a:pt x="4326" y="7639"/>
                    <a:pt x="4448" y="7639"/>
                  </a:cubicBezTo>
                  <a:cubicBezTo>
                    <a:pt x="4850" y="7639"/>
                    <a:pt x="5195" y="7120"/>
                    <a:pt x="4819" y="6744"/>
                  </a:cubicBezTo>
                  <a:cubicBezTo>
                    <a:pt x="4505" y="6412"/>
                    <a:pt x="4260" y="6027"/>
                    <a:pt x="4085" y="5608"/>
                  </a:cubicBezTo>
                  <a:cubicBezTo>
                    <a:pt x="3928" y="5223"/>
                    <a:pt x="3840" y="4803"/>
                    <a:pt x="3840" y="4384"/>
                  </a:cubicBezTo>
                  <a:cubicBezTo>
                    <a:pt x="3840" y="2346"/>
                    <a:pt x="5496" y="1055"/>
                    <a:pt x="7197" y="1055"/>
                  </a:cubicBezTo>
                  <a:close/>
                  <a:moveTo>
                    <a:pt x="10326" y="8125"/>
                  </a:moveTo>
                  <a:cubicBezTo>
                    <a:pt x="12704" y="8125"/>
                    <a:pt x="14120" y="10782"/>
                    <a:pt x="12791" y="12757"/>
                  </a:cubicBezTo>
                  <a:lnTo>
                    <a:pt x="10326" y="16463"/>
                  </a:lnTo>
                  <a:lnTo>
                    <a:pt x="7844" y="12757"/>
                  </a:lnTo>
                  <a:cubicBezTo>
                    <a:pt x="6515" y="10782"/>
                    <a:pt x="7931" y="8125"/>
                    <a:pt x="10326" y="8125"/>
                  </a:cubicBezTo>
                  <a:close/>
                  <a:moveTo>
                    <a:pt x="7200" y="0"/>
                  </a:moveTo>
                  <a:cubicBezTo>
                    <a:pt x="4968" y="0"/>
                    <a:pt x="2780" y="1694"/>
                    <a:pt x="2792" y="4384"/>
                  </a:cubicBezTo>
                  <a:cubicBezTo>
                    <a:pt x="2792" y="4786"/>
                    <a:pt x="2844" y="5188"/>
                    <a:pt x="2949" y="5573"/>
                  </a:cubicBezTo>
                  <a:cubicBezTo>
                    <a:pt x="0" y="7632"/>
                    <a:pt x="1458" y="12268"/>
                    <a:pt x="5061" y="12268"/>
                  </a:cubicBezTo>
                  <a:cubicBezTo>
                    <a:pt x="5068" y="12268"/>
                    <a:pt x="5075" y="12268"/>
                    <a:pt x="5082" y="12268"/>
                  </a:cubicBezTo>
                  <a:lnTo>
                    <a:pt x="6463" y="12268"/>
                  </a:lnTo>
                  <a:cubicBezTo>
                    <a:pt x="6585" y="12652"/>
                    <a:pt x="6742" y="13020"/>
                    <a:pt x="6970" y="13352"/>
                  </a:cubicBezTo>
                  <a:lnTo>
                    <a:pt x="9330" y="16900"/>
                  </a:lnTo>
                  <a:lnTo>
                    <a:pt x="8211" y="16900"/>
                  </a:lnTo>
                  <a:cubicBezTo>
                    <a:pt x="7564" y="16935"/>
                    <a:pt x="7564" y="17897"/>
                    <a:pt x="8211" y="17949"/>
                  </a:cubicBezTo>
                  <a:lnTo>
                    <a:pt x="12424" y="17949"/>
                  </a:lnTo>
                  <a:cubicBezTo>
                    <a:pt x="13071" y="17897"/>
                    <a:pt x="13071" y="16935"/>
                    <a:pt x="12424" y="16900"/>
                  </a:cubicBezTo>
                  <a:lnTo>
                    <a:pt x="11305" y="16900"/>
                  </a:lnTo>
                  <a:lnTo>
                    <a:pt x="13665" y="13352"/>
                  </a:lnTo>
                  <a:cubicBezTo>
                    <a:pt x="13892" y="13020"/>
                    <a:pt x="14067" y="12652"/>
                    <a:pt x="14172" y="12268"/>
                  </a:cubicBezTo>
                  <a:lnTo>
                    <a:pt x="15920" y="12268"/>
                  </a:lnTo>
                  <a:cubicBezTo>
                    <a:pt x="15931" y="12268"/>
                    <a:pt x="15943" y="12268"/>
                    <a:pt x="15954" y="12268"/>
                  </a:cubicBezTo>
                  <a:cubicBezTo>
                    <a:pt x="17687" y="12268"/>
                    <a:pt x="19138" y="10928"/>
                    <a:pt x="19277" y="9191"/>
                  </a:cubicBezTo>
                  <a:cubicBezTo>
                    <a:pt x="19399" y="7461"/>
                    <a:pt x="18158" y="5905"/>
                    <a:pt x="16445" y="5660"/>
                  </a:cubicBezTo>
                  <a:lnTo>
                    <a:pt x="16445" y="5433"/>
                  </a:lnTo>
                  <a:cubicBezTo>
                    <a:pt x="16431" y="3105"/>
                    <a:pt x="14518" y="1407"/>
                    <a:pt x="12399" y="1407"/>
                  </a:cubicBezTo>
                  <a:cubicBezTo>
                    <a:pt x="11828" y="1407"/>
                    <a:pt x="11243" y="1530"/>
                    <a:pt x="10676" y="1797"/>
                  </a:cubicBezTo>
                  <a:cubicBezTo>
                    <a:pt x="9772" y="555"/>
                    <a:pt x="8479" y="0"/>
                    <a:pt x="7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28" name="Google Shape;928;p55"/>
            <p:cNvSpPr/>
            <p:nvPr/>
          </p:nvSpPr>
          <p:spPr>
            <a:xfrm>
              <a:off x="4151588" y="4240250"/>
              <a:ext cx="112775" cy="96150"/>
            </a:xfrm>
            <a:custGeom>
              <a:rect b="b" l="l" r="r" t="t"/>
              <a:pathLst>
                <a:path extrusionOk="0" h="3846" w="4511">
                  <a:moveTo>
                    <a:pt x="2574" y="1041"/>
                  </a:moveTo>
                  <a:cubicBezTo>
                    <a:pt x="3028" y="1041"/>
                    <a:pt x="3462" y="1390"/>
                    <a:pt x="3462" y="1923"/>
                  </a:cubicBezTo>
                  <a:cubicBezTo>
                    <a:pt x="3462" y="2395"/>
                    <a:pt x="3060" y="2797"/>
                    <a:pt x="2588" y="2797"/>
                  </a:cubicBezTo>
                  <a:cubicBezTo>
                    <a:pt x="1801" y="2797"/>
                    <a:pt x="1417" y="1853"/>
                    <a:pt x="1959" y="1294"/>
                  </a:cubicBezTo>
                  <a:cubicBezTo>
                    <a:pt x="2139" y="1119"/>
                    <a:pt x="2359" y="1041"/>
                    <a:pt x="2574" y="1041"/>
                  </a:cubicBezTo>
                  <a:close/>
                  <a:moveTo>
                    <a:pt x="2588" y="0"/>
                  </a:moveTo>
                  <a:cubicBezTo>
                    <a:pt x="857" y="0"/>
                    <a:pt x="1" y="2063"/>
                    <a:pt x="1225" y="3269"/>
                  </a:cubicBezTo>
                  <a:cubicBezTo>
                    <a:pt x="1617" y="3667"/>
                    <a:pt x="2102" y="3845"/>
                    <a:pt x="2577" y="3845"/>
                  </a:cubicBezTo>
                  <a:cubicBezTo>
                    <a:pt x="3564" y="3845"/>
                    <a:pt x="4511" y="3079"/>
                    <a:pt x="4511" y="1923"/>
                  </a:cubicBezTo>
                  <a:cubicBezTo>
                    <a:pt x="4511" y="857"/>
                    <a:pt x="3637" y="0"/>
                    <a:pt x="2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29" name="Google Shape;929;p55"/>
          <p:cNvGrpSpPr/>
          <p:nvPr/>
        </p:nvGrpSpPr>
        <p:grpSpPr>
          <a:xfrm>
            <a:off x="3215163" y="4159100"/>
            <a:ext cx="484575" cy="448425"/>
            <a:chOff x="3215163" y="4010475"/>
            <a:chExt cx="484575" cy="448425"/>
          </a:xfrm>
        </p:grpSpPr>
        <p:sp>
          <p:nvSpPr>
            <p:cNvPr id="930" name="Google Shape;930;p55"/>
            <p:cNvSpPr/>
            <p:nvPr/>
          </p:nvSpPr>
          <p:spPr>
            <a:xfrm>
              <a:off x="3215163" y="4010475"/>
              <a:ext cx="484575" cy="448425"/>
            </a:xfrm>
            <a:custGeom>
              <a:rect b="b" l="l" r="r" t="t"/>
              <a:pathLst>
                <a:path extrusionOk="0" h="17937" w="19383">
                  <a:moveTo>
                    <a:pt x="7198" y="1055"/>
                  </a:moveTo>
                  <a:cubicBezTo>
                    <a:pt x="8153" y="1055"/>
                    <a:pt x="9122" y="1462"/>
                    <a:pt x="9820" y="2374"/>
                  </a:cubicBezTo>
                  <a:cubicBezTo>
                    <a:pt x="9732" y="2443"/>
                    <a:pt x="9662" y="2513"/>
                    <a:pt x="9575" y="2583"/>
                  </a:cubicBezTo>
                  <a:cubicBezTo>
                    <a:pt x="9184" y="2974"/>
                    <a:pt x="9542" y="3511"/>
                    <a:pt x="9959" y="3511"/>
                  </a:cubicBezTo>
                  <a:cubicBezTo>
                    <a:pt x="10082" y="3511"/>
                    <a:pt x="10211" y="3464"/>
                    <a:pt x="10327" y="3352"/>
                  </a:cubicBezTo>
                  <a:cubicBezTo>
                    <a:pt x="10467" y="3195"/>
                    <a:pt x="10624" y="3055"/>
                    <a:pt x="10816" y="2950"/>
                  </a:cubicBezTo>
                  <a:cubicBezTo>
                    <a:pt x="11329" y="2615"/>
                    <a:pt x="11883" y="2463"/>
                    <a:pt x="12424" y="2463"/>
                  </a:cubicBezTo>
                  <a:cubicBezTo>
                    <a:pt x="13968" y="2463"/>
                    <a:pt x="15396" y="3702"/>
                    <a:pt x="15396" y="5450"/>
                  </a:cubicBezTo>
                  <a:cubicBezTo>
                    <a:pt x="15396" y="5643"/>
                    <a:pt x="15379" y="5852"/>
                    <a:pt x="15344" y="6045"/>
                  </a:cubicBezTo>
                  <a:cubicBezTo>
                    <a:pt x="15279" y="6370"/>
                    <a:pt x="15531" y="6679"/>
                    <a:pt x="15862" y="6679"/>
                  </a:cubicBezTo>
                  <a:cubicBezTo>
                    <a:pt x="15887" y="6679"/>
                    <a:pt x="15912" y="6678"/>
                    <a:pt x="15938" y="6674"/>
                  </a:cubicBezTo>
                  <a:cubicBezTo>
                    <a:pt x="17179" y="6674"/>
                    <a:pt x="18211" y="7688"/>
                    <a:pt x="18211" y="8946"/>
                  </a:cubicBezTo>
                  <a:cubicBezTo>
                    <a:pt x="18211" y="10205"/>
                    <a:pt x="17179" y="11219"/>
                    <a:pt x="15938" y="11219"/>
                  </a:cubicBezTo>
                  <a:lnTo>
                    <a:pt x="15047" y="11219"/>
                  </a:lnTo>
                  <a:lnTo>
                    <a:pt x="15047" y="9366"/>
                  </a:lnTo>
                  <a:cubicBezTo>
                    <a:pt x="15047" y="9079"/>
                    <a:pt x="14818" y="8841"/>
                    <a:pt x="14551" y="8841"/>
                  </a:cubicBezTo>
                  <a:cubicBezTo>
                    <a:pt x="14541" y="8841"/>
                    <a:pt x="14532" y="8841"/>
                    <a:pt x="14522" y="8842"/>
                  </a:cubicBezTo>
                  <a:cubicBezTo>
                    <a:pt x="13089" y="8842"/>
                    <a:pt x="11725" y="8265"/>
                    <a:pt x="10711" y="7251"/>
                  </a:cubicBezTo>
                  <a:lnTo>
                    <a:pt x="10694" y="7233"/>
                  </a:lnTo>
                  <a:cubicBezTo>
                    <a:pt x="10589" y="7128"/>
                    <a:pt x="10454" y="7076"/>
                    <a:pt x="10318" y="7076"/>
                  </a:cubicBezTo>
                  <a:cubicBezTo>
                    <a:pt x="10183" y="7076"/>
                    <a:pt x="10047" y="7128"/>
                    <a:pt x="9942" y="7233"/>
                  </a:cubicBezTo>
                  <a:lnTo>
                    <a:pt x="9925" y="7251"/>
                  </a:lnTo>
                  <a:cubicBezTo>
                    <a:pt x="8928" y="8265"/>
                    <a:pt x="7547" y="8842"/>
                    <a:pt x="6114" y="8842"/>
                  </a:cubicBezTo>
                  <a:cubicBezTo>
                    <a:pt x="6104" y="8841"/>
                    <a:pt x="6095" y="8841"/>
                    <a:pt x="6086" y="8841"/>
                  </a:cubicBezTo>
                  <a:cubicBezTo>
                    <a:pt x="5818" y="8841"/>
                    <a:pt x="5589" y="9079"/>
                    <a:pt x="5589" y="9366"/>
                  </a:cubicBezTo>
                  <a:lnTo>
                    <a:pt x="5589" y="11219"/>
                  </a:lnTo>
                  <a:lnTo>
                    <a:pt x="5082" y="11219"/>
                  </a:lnTo>
                  <a:cubicBezTo>
                    <a:pt x="2617" y="11219"/>
                    <a:pt x="1499" y="8142"/>
                    <a:pt x="3387" y="6569"/>
                  </a:cubicBezTo>
                  <a:lnTo>
                    <a:pt x="3387" y="6569"/>
                  </a:lnTo>
                  <a:cubicBezTo>
                    <a:pt x="3579" y="6901"/>
                    <a:pt x="3806" y="7216"/>
                    <a:pt x="4086" y="7478"/>
                  </a:cubicBezTo>
                  <a:cubicBezTo>
                    <a:pt x="4200" y="7592"/>
                    <a:pt x="4327" y="7639"/>
                    <a:pt x="4448" y="7639"/>
                  </a:cubicBezTo>
                  <a:cubicBezTo>
                    <a:pt x="4851" y="7639"/>
                    <a:pt x="5196" y="7120"/>
                    <a:pt x="4820" y="6744"/>
                  </a:cubicBezTo>
                  <a:cubicBezTo>
                    <a:pt x="4505" y="6412"/>
                    <a:pt x="4261" y="6027"/>
                    <a:pt x="4086" y="5608"/>
                  </a:cubicBezTo>
                  <a:cubicBezTo>
                    <a:pt x="3929" y="5223"/>
                    <a:pt x="3841" y="4803"/>
                    <a:pt x="3841" y="4384"/>
                  </a:cubicBezTo>
                  <a:cubicBezTo>
                    <a:pt x="3841" y="2346"/>
                    <a:pt x="5497" y="1055"/>
                    <a:pt x="7198" y="1055"/>
                  </a:cubicBezTo>
                  <a:close/>
                  <a:moveTo>
                    <a:pt x="10327" y="8335"/>
                  </a:moveTo>
                  <a:cubicBezTo>
                    <a:pt x="11341" y="9226"/>
                    <a:pt x="12634" y="9751"/>
                    <a:pt x="13998" y="9855"/>
                  </a:cubicBezTo>
                  <a:lnTo>
                    <a:pt x="13998" y="11586"/>
                  </a:lnTo>
                  <a:cubicBezTo>
                    <a:pt x="13998" y="13929"/>
                    <a:pt x="12529" y="16044"/>
                    <a:pt x="10327" y="16848"/>
                  </a:cubicBezTo>
                  <a:cubicBezTo>
                    <a:pt x="8107" y="16044"/>
                    <a:pt x="6638" y="13929"/>
                    <a:pt x="6638" y="11586"/>
                  </a:cubicBezTo>
                  <a:lnTo>
                    <a:pt x="6638" y="9855"/>
                  </a:lnTo>
                  <a:cubicBezTo>
                    <a:pt x="8002" y="9751"/>
                    <a:pt x="9295" y="9226"/>
                    <a:pt x="10327" y="8335"/>
                  </a:cubicBezTo>
                  <a:close/>
                  <a:moveTo>
                    <a:pt x="7206" y="0"/>
                  </a:moveTo>
                  <a:cubicBezTo>
                    <a:pt x="4968" y="0"/>
                    <a:pt x="2781" y="1694"/>
                    <a:pt x="2792" y="4384"/>
                  </a:cubicBezTo>
                  <a:cubicBezTo>
                    <a:pt x="2792" y="4786"/>
                    <a:pt x="2845" y="5188"/>
                    <a:pt x="2950" y="5573"/>
                  </a:cubicBezTo>
                  <a:cubicBezTo>
                    <a:pt x="1" y="7632"/>
                    <a:pt x="1458" y="12268"/>
                    <a:pt x="5062" y="12268"/>
                  </a:cubicBezTo>
                  <a:cubicBezTo>
                    <a:pt x="5069" y="12268"/>
                    <a:pt x="5076" y="12268"/>
                    <a:pt x="5082" y="12268"/>
                  </a:cubicBezTo>
                  <a:lnTo>
                    <a:pt x="5642" y="12268"/>
                  </a:lnTo>
                  <a:cubicBezTo>
                    <a:pt x="5904" y="14873"/>
                    <a:pt x="7670" y="17075"/>
                    <a:pt x="10152" y="17897"/>
                  </a:cubicBezTo>
                  <a:cubicBezTo>
                    <a:pt x="10204" y="17923"/>
                    <a:pt x="10261" y="17936"/>
                    <a:pt x="10318" y="17936"/>
                  </a:cubicBezTo>
                  <a:cubicBezTo>
                    <a:pt x="10375" y="17936"/>
                    <a:pt x="10432" y="17923"/>
                    <a:pt x="10484" y="17897"/>
                  </a:cubicBezTo>
                  <a:cubicBezTo>
                    <a:pt x="12984" y="17075"/>
                    <a:pt x="14750" y="14873"/>
                    <a:pt x="15012" y="12268"/>
                  </a:cubicBezTo>
                  <a:lnTo>
                    <a:pt x="15921" y="12268"/>
                  </a:lnTo>
                  <a:cubicBezTo>
                    <a:pt x="17651" y="12268"/>
                    <a:pt x="19102" y="10922"/>
                    <a:pt x="19242" y="9191"/>
                  </a:cubicBezTo>
                  <a:cubicBezTo>
                    <a:pt x="19382" y="7461"/>
                    <a:pt x="18158" y="5922"/>
                    <a:pt x="16445" y="5660"/>
                  </a:cubicBezTo>
                  <a:lnTo>
                    <a:pt x="16445" y="5433"/>
                  </a:lnTo>
                  <a:cubicBezTo>
                    <a:pt x="16431" y="3105"/>
                    <a:pt x="14518" y="1407"/>
                    <a:pt x="12408" y="1407"/>
                  </a:cubicBezTo>
                  <a:cubicBezTo>
                    <a:pt x="11840" y="1407"/>
                    <a:pt x="11257" y="1530"/>
                    <a:pt x="10694" y="1797"/>
                  </a:cubicBezTo>
                  <a:cubicBezTo>
                    <a:pt x="9784" y="555"/>
                    <a:pt x="8486" y="0"/>
                    <a:pt x="7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31" name="Google Shape;931;p55"/>
            <p:cNvSpPr/>
            <p:nvPr/>
          </p:nvSpPr>
          <p:spPr>
            <a:xfrm>
              <a:off x="3407338" y="4254000"/>
              <a:ext cx="131550" cy="147850"/>
            </a:xfrm>
            <a:custGeom>
              <a:rect b="b" l="l" r="r" t="t"/>
              <a:pathLst>
                <a:path extrusionOk="0" h="5914" w="5262">
                  <a:moveTo>
                    <a:pt x="2640" y="1146"/>
                  </a:moveTo>
                  <a:cubicBezTo>
                    <a:pt x="3129" y="1426"/>
                    <a:pt x="3654" y="1653"/>
                    <a:pt x="4213" y="1828"/>
                  </a:cubicBezTo>
                  <a:cubicBezTo>
                    <a:pt x="4213" y="3016"/>
                    <a:pt x="3619" y="4118"/>
                    <a:pt x="2640" y="4765"/>
                  </a:cubicBezTo>
                  <a:cubicBezTo>
                    <a:pt x="1643" y="4118"/>
                    <a:pt x="1049" y="3016"/>
                    <a:pt x="1049" y="1845"/>
                  </a:cubicBezTo>
                  <a:cubicBezTo>
                    <a:pt x="1608" y="1670"/>
                    <a:pt x="2133" y="1426"/>
                    <a:pt x="2640" y="1146"/>
                  </a:cubicBezTo>
                  <a:close/>
                  <a:moveTo>
                    <a:pt x="2622" y="1"/>
                  </a:moveTo>
                  <a:cubicBezTo>
                    <a:pt x="2526" y="1"/>
                    <a:pt x="2430" y="27"/>
                    <a:pt x="2343" y="80"/>
                  </a:cubicBezTo>
                  <a:cubicBezTo>
                    <a:pt x="1731" y="464"/>
                    <a:pt x="1084" y="744"/>
                    <a:pt x="385" y="936"/>
                  </a:cubicBezTo>
                  <a:lnTo>
                    <a:pt x="402" y="936"/>
                  </a:lnTo>
                  <a:cubicBezTo>
                    <a:pt x="157" y="989"/>
                    <a:pt x="0" y="1198"/>
                    <a:pt x="0" y="1443"/>
                  </a:cubicBezTo>
                  <a:lnTo>
                    <a:pt x="0" y="1845"/>
                  </a:lnTo>
                  <a:cubicBezTo>
                    <a:pt x="0" y="3506"/>
                    <a:pt x="909" y="5044"/>
                    <a:pt x="2378" y="5848"/>
                  </a:cubicBezTo>
                  <a:cubicBezTo>
                    <a:pt x="2456" y="5892"/>
                    <a:pt x="2544" y="5914"/>
                    <a:pt x="2631" y="5914"/>
                  </a:cubicBezTo>
                  <a:cubicBezTo>
                    <a:pt x="2718" y="5914"/>
                    <a:pt x="2806" y="5892"/>
                    <a:pt x="2885" y="5848"/>
                  </a:cubicBezTo>
                  <a:cubicBezTo>
                    <a:pt x="4353" y="5044"/>
                    <a:pt x="5262" y="3506"/>
                    <a:pt x="5262" y="1845"/>
                  </a:cubicBezTo>
                  <a:lnTo>
                    <a:pt x="5262" y="1443"/>
                  </a:lnTo>
                  <a:cubicBezTo>
                    <a:pt x="5244" y="1198"/>
                    <a:pt x="5087" y="989"/>
                    <a:pt x="4860" y="936"/>
                  </a:cubicBezTo>
                  <a:cubicBezTo>
                    <a:pt x="4178" y="744"/>
                    <a:pt x="3514" y="464"/>
                    <a:pt x="2902" y="80"/>
                  </a:cubicBezTo>
                  <a:cubicBezTo>
                    <a:pt x="2815" y="27"/>
                    <a:pt x="2718" y="1"/>
                    <a:pt x="2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32" name="Google Shape;932;p55"/>
          <p:cNvGrpSpPr/>
          <p:nvPr/>
        </p:nvGrpSpPr>
        <p:grpSpPr>
          <a:xfrm>
            <a:off x="2472213" y="4159100"/>
            <a:ext cx="484550" cy="448300"/>
            <a:chOff x="2472213" y="4010475"/>
            <a:chExt cx="484550" cy="448300"/>
          </a:xfrm>
        </p:grpSpPr>
        <p:sp>
          <p:nvSpPr>
            <p:cNvPr id="933" name="Google Shape;933;p55"/>
            <p:cNvSpPr/>
            <p:nvPr/>
          </p:nvSpPr>
          <p:spPr>
            <a:xfrm>
              <a:off x="2472213" y="4010475"/>
              <a:ext cx="484550" cy="448300"/>
            </a:xfrm>
            <a:custGeom>
              <a:rect b="b" l="l" r="r" t="t"/>
              <a:pathLst>
                <a:path extrusionOk="0" h="17932" w="19382">
                  <a:moveTo>
                    <a:pt x="9802" y="8125"/>
                  </a:moveTo>
                  <a:lnTo>
                    <a:pt x="9802" y="8999"/>
                  </a:lnTo>
                  <a:cubicBezTo>
                    <a:pt x="9785" y="9296"/>
                    <a:pt x="10029" y="9523"/>
                    <a:pt x="10326" y="9523"/>
                  </a:cubicBezTo>
                  <a:lnTo>
                    <a:pt x="10326" y="9541"/>
                  </a:lnTo>
                  <a:cubicBezTo>
                    <a:pt x="10606" y="9541"/>
                    <a:pt x="10851" y="9296"/>
                    <a:pt x="10833" y="9016"/>
                  </a:cubicBezTo>
                  <a:lnTo>
                    <a:pt x="10833" y="8142"/>
                  </a:lnTo>
                  <a:lnTo>
                    <a:pt x="11900" y="8142"/>
                  </a:lnTo>
                  <a:lnTo>
                    <a:pt x="11900" y="10590"/>
                  </a:lnTo>
                  <a:lnTo>
                    <a:pt x="8736" y="10590"/>
                  </a:lnTo>
                  <a:lnTo>
                    <a:pt x="8736" y="8125"/>
                  </a:lnTo>
                  <a:close/>
                  <a:moveTo>
                    <a:pt x="7198" y="1055"/>
                  </a:moveTo>
                  <a:cubicBezTo>
                    <a:pt x="8153" y="1055"/>
                    <a:pt x="9122" y="1462"/>
                    <a:pt x="9820" y="2374"/>
                  </a:cubicBezTo>
                  <a:cubicBezTo>
                    <a:pt x="9732" y="2443"/>
                    <a:pt x="9645" y="2513"/>
                    <a:pt x="9575" y="2583"/>
                  </a:cubicBezTo>
                  <a:cubicBezTo>
                    <a:pt x="9184" y="2974"/>
                    <a:pt x="9542" y="3511"/>
                    <a:pt x="9959" y="3511"/>
                  </a:cubicBezTo>
                  <a:cubicBezTo>
                    <a:pt x="10082" y="3511"/>
                    <a:pt x="10211" y="3464"/>
                    <a:pt x="10326" y="3352"/>
                  </a:cubicBezTo>
                  <a:cubicBezTo>
                    <a:pt x="10466" y="3195"/>
                    <a:pt x="10624" y="3055"/>
                    <a:pt x="10816" y="2950"/>
                  </a:cubicBezTo>
                  <a:cubicBezTo>
                    <a:pt x="11328" y="2615"/>
                    <a:pt x="11883" y="2463"/>
                    <a:pt x="12424" y="2463"/>
                  </a:cubicBezTo>
                  <a:cubicBezTo>
                    <a:pt x="13967" y="2463"/>
                    <a:pt x="15396" y="3702"/>
                    <a:pt x="15396" y="5450"/>
                  </a:cubicBezTo>
                  <a:cubicBezTo>
                    <a:pt x="15396" y="5643"/>
                    <a:pt x="15379" y="5852"/>
                    <a:pt x="15344" y="6045"/>
                  </a:cubicBezTo>
                  <a:cubicBezTo>
                    <a:pt x="15279" y="6370"/>
                    <a:pt x="15531" y="6679"/>
                    <a:pt x="15861" y="6679"/>
                  </a:cubicBezTo>
                  <a:cubicBezTo>
                    <a:pt x="15887" y="6679"/>
                    <a:pt x="15912" y="6678"/>
                    <a:pt x="15938" y="6674"/>
                  </a:cubicBezTo>
                  <a:cubicBezTo>
                    <a:pt x="17179" y="6674"/>
                    <a:pt x="18211" y="7688"/>
                    <a:pt x="18211" y="8946"/>
                  </a:cubicBezTo>
                  <a:cubicBezTo>
                    <a:pt x="18211" y="10205"/>
                    <a:pt x="17179" y="11219"/>
                    <a:pt x="15938" y="11219"/>
                  </a:cubicBezTo>
                  <a:lnTo>
                    <a:pt x="15046" y="11219"/>
                  </a:lnTo>
                  <a:lnTo>
                    <a:pt x="15046" y="9698"/>
                  </a:lnTo>
                  <a:cubicBezTo>
                    <a:pt x="15046" y="9558"/>
                    <a:pt x="14994" y="9436"/>
                    <a:pt x="14889" y="9331"/>
                  </a:cubicBezTo>
                  <a:lnTo>
                    <a:pt x="12791" y="7233"/>
                  </a:lnTo>
                  <a:cubicBezTo>
                    <a:pt x="12686" y="7128"/>
                    <a:pt x="12564" y="7076"/>
                    <a:pt x="12424" y="7076"/>
                  </a:cubicBezTo>
                  <a:lnTo>
                    <a:pt x="6113" y="7076"/>
                  </a:lnTo>
                  <a:cubicBezTo>
                    <a:pt x="5834" y="7076"/>
                    <a:pt x="5589" y="7321"/>
                    <a:pt x="5589" y="7600"/>
                  </a:cubicBezTo>
                  <a:lnTo>
                    <a:pt x="5589" y="11219"/>
                  </a:lnTo>
                  <a:lnTo>
                    <a:pt x="5082" y="11219"/>
                  </a:lnTo>
                  <a:cubicBezTo>
                    <a:pt x="2617" y="11219"/>
                    <a:pt x="1498" y="8142"/>
                    <a:pt x="3386" y="6569"/>
                  </a:cubicBezTo>
                  <a:lnTo>
                    <a:pt x="3386" y="6569"/>
                  </a:lnTo>
                  <a:cubicBezTo>
                    <a:pt x="3579" y="6901"/>
                    <a:pt x="3806" y="7216"/>
                    <a:pt x="4086" y="7478"/>
                  </a:cubicBezTo>
                  <a:cubicBezTo>
                    <a:pt x="4199" y="7592"/>
                    <a:pt x="4326" y="7639"/>
                    <a:pt x="4448" y="7639"/>
                  </a:cubicBezTo>
                  <a:cubicBezTo>
                    <a:pt x="4850" y="7639"/>
                    <a:pt x="5196" y="7120"/>
                    <a:pt x="4820" y="6744"/>
                  </a:cubicBezTo>
                  <a:cubicBezTo>
                    <a:pt x="4505" y="6412"/>
                    <a:pt x="4260" y="6027"/>
                    <a:pt x="4086" y="5608"/>
                  </a:cubicBezTo>
                  <a:cubicBezTo>
                    <a:pt x="3928" y="5223"/>
                    <a:pt x="3841" y="4803"/>
                    <a:pt x="3841" y="4384"/>
                  </a:cubicBezTo>
                  <a:cubicBezTo>
                    <a:pt x="3841" y="2346"/>
                    <a:pt x="5497" y="1055"/>
                    <a:pt x="7198" y="1055"/>
                  </a:cubicBezTo>
                  <a:close/>
                  <a:moveTo>
                    <a:pt x="11900" y="15852"/>
                  </a:moveTo>
                  <a:lnTo>
                    <a:pt x="11900" y="16900"/>
                  </a:lnTo>
                  <a:lnTo>
                    <a:pt x="8736" y="16900"/>
                  </a:lnTo>
                  <a:lnTo>
                    <a:pt x="8736" y="15852"/>
                  </a:lnTo>
                  <a:close/>
                  <a:moveTo>
                    <a:pt x="7704" y="8160"/>
                  </a:moveTo>
                  <a:lnTo>
                    <a:pt x="7704" y="11132"/>
                  </a:lnTo>
                  <a:cubicBezTo>
                    <a:pt x="7687" y="11411"/>
                    <a:pt x="7932" y="11656"/>
                    <a:pt x="8211" y="11656"/>
                  </a:cubicBezTo>
                  <a:lnTo>
                    <a:pt x="12424" y="11656"/>
                  </a:lnTo>
                  <a:cubicBezTo>
                    <a:pt x="12704" y="11656"/>
                    <a:pt x="12949" y="11411"/>
                    <a:pt x="12949" y="11132"/>
                  </a:cubicBezTo>
                  <a:lnTo>
                    <a:pt x="12949" y="8877"/>
                  </a:lnTo>
                  <a:lnTo>
                    <a:pt x="13998" y="9925"/>
                  </a:lnTo>
                  <a:lnTo>
                    <a:pt x="13998" y="16900"/>
                  </a:lnTo>
                  <a:lnTo>
                    <a:pt x="12949" y="16900"/>
                  </a:lnTo>
                  <a:lnTo>
                    <a:pt x="12949" y="15310"/>
                  </a:lnTo>
                  <a:cubicBezTo>
                    <a:pt x="12949" y="15030"/>
                    <a:pt x="12704" y="14785"/>
                    <a:pt x="12424" y="14785"/>
                  </a:cubicBezTo>
                  <a:lnTo>
                    <a:pt x="8211" y="14785"/>
                  </a:lnTo>
                  <a:cubicBezTo>
                    <a:pt x="7932" y="14785"/>
                    <a:pt x="7687" y="15030"/>
                    <a:pt x="7687" y="15310"/>
                  </a:cubicBezTo>
                  <a:lnTo>
                    <a:pt x="7687" y="16900"/>
                  </a:lnTo>
                  <a:lnTo>
                    <a:pt x="6638" y="16900"/>
                  </a:lnTo>
                  <a:lnTo>
                    <a:pt x="6638" y="8160"/>
                  </a:lnTo>
                  <a:close/>
                  <a:moveTo>
                    <a:pt x="7205" y="0"/>
                  </a:moveTo>
                  <a:cubicBezTo>
                    <a:pt x="4968" y="0"/>
                    <a:pt x="2781" y="1694"/>
                    <a:pt x="2792" y="4384"/>
                  </a:cubicBezTo>
                  <a:cubicBezTo>
                    <a:pt x="2792" y="4786"/>
                    <a:pt x="2844" y="5188"/>
                    <a:pt x="2949" y="5573"/>
                  </a:cubicBezTo>
                  <a:cubicBezTo>
                    <a:pt x="1" y="7632"/>
                    <a:pt x="1458" y="12268"/>
                    <a:pt x="5062" y="12268"/>
                  </a:cubicBezTo>
                  <a:cubicBezTo>
                    <a:pt x="5069" y="12268"/>
                    <a:pt x="5075" y="12268"/>
                    <a:pt x="5082" y="12268"/>
                  </a:cubicBezTo>
                  <a:lnTo>
                    <a:pt x="5589" y="12268"/>
                  </a:lnTo>
                  <a:lnTo>
                    <a:pt x="5589" y="17407"/>
                  </a:lnTo>
                  <a:cubicBezTo>
                    <a:pt x="5589" y="17705"/>
                    <a:pt x="5834" y="17932"/>
                    <a:pt x="6113" y="17932"/>
                  </a:cubicBezTo>
                  <a:lnTo>
                    <a:pt x="14522" y="17932"/>
                  </a:lnTo>
                  <a:cubicBezTo>
                    <a:pt x="14819" y="17932"/>
                    <a:pt x="15046" y="17705"/>
                    <a:pt x="15046" y="17407"/>
                  </a:cubicBezTo>
                  <a:lnTo>
                    <a:pt x="15046" y="12268"/>
                  </a:lnTo>
                  <a:lnTo>
                    <a:pt x="15921" y="12268"/>
                  </a:lnTo>
                  <a:cubicBezTo>
                    <a:pt x="17651" y="12268"/>
                    <a:pt x="19102" y="10922"/>
                    <a:pt x="19242" y="9191"/>
                  </a:cubicBezTo>
                  <a:cubicBezTo>
                    <a:pt x="19382" y="7461"/>
                    <a:pt x="18158" y="5922"/>
                    <a:pt x="16445" y="5660"/>
                  </a:cubicBezTo>
                  <a:lnTo>
                    <a:pt x="16445" y="5433"/>
                  </a:lnTo>
                  <a:cubicBezTo>
                    <a:pt x="16431" y="3105"/>
                    <a:pt x="14518" y="1407"/>
                    <a:pt x="12408" y="1407"/>
                  </a:cubicBezTo>
                  <a:cubicBezTo>
                    <a:pt x="11840" y="1407"/>
                    <a:pt x="11257" y="1530"/>
                    <a:pt x="10694" y="1797"/>
                  </a:cubicBezTo>
                  <a:cubicBezTo>
                    <a:pt x="9783" y="555"/>
                    <a:pt x="8486" y="0"/>
                    <a:pt x="72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34" name="Google Shape;934;p55"/>
            <p:cNvSpPr/>
            <p:nvPr/>
          </p:nvSpPr>
          <p:spPr>
            <a:xfrm>
              <a:off x="2685763" y="4327600"/>
              <a:ext cx="88800" cy="26350"/>
            </a:xfrm>
            <a:custGeom>
              <a:rect b="b" l="l" r="r" t="t"/>
              <a:pathLst>
                <a:path extrusionOk="0" h="1054" w="3552">
                  <a:moveTo>
                    <a:pt x="687" y="1"/>
                  </a:moveTo>
                  <a:cubicBezTo>
                    <a:pt x="0" y="1"/>
                    <a:pt x="0" y="1053"/>
                    <a:pt x="687" y="1053"/>
                  </a:cubicBezTo>
                  <a:cubicBezTo>
                    <a:pt x="703" y="1053"/>
                    <a:pt x="719" y="1052"/>
                    <a:pt x="736" y="1051"/>
                  </a:cubicBezTo>
                  <a:lnTo>
                    <a:pt x="2833" y="1051"/>
                  </a:lnTo>
                  <a:cubicBezTo>
                    <a:pt x="2850" y="1052"/>
                    <a:pt x="2866" y="1053"/>
                    <a:pt x="2881" y="1053"/>
                  </a:cubicBezTo>
                  <a:cubicBezTo>
                    <a:pt x="3552" y="1053"/>
                    <a:pt x="3552" y="1"/>
                    <a:pt x="2881" y="1"/>
                  </a:cubicBezTo>
                  <a:cubicBezTo>
                    <a:pt x="2866" y="1"/>
                    <a:pt x="2850" y="1"/>
                    <a:pt x="2833" y="2"/>
                  </a:cubicBezTo>
                  <a:lnTo>
                    <a:pt x="736" y="2"/>
                  </a:lnTo>
                  <a:cubicBezTo>
                    <a:pt x="719" y="1"/>
                    <a:pt x="703" y="1"/>
                    <a:pt x="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35" name="Google Shape;935;p55"/>
          <p:cNvGrpSpPr/>
          <p:nvPr/>
        </p:nvGrpSpPr>
        <p:grpSpPr>
          <a:xfrm>
            <a:off x="1731313" y="4159525"/>
            <a:ext cx="484250" cy="447875"/>
            <a:chOff x="1731313" y="4010900"/>
            <a:chExt cx="484250" cy="447875"/>
          </a:xfrm>
        </p:grpSpPr>
        <p:sp>
          <p:nvSpPr>
            <p:cNvPr id="936" name="Google Shape;936;p55"/>
            <p:cNvSpPr/>
            <p:nvPr/>
          </p:nvSpPr>
          <p:spPr>
            <a:xfrm>
              <a:off x="1912913" y="4272750"/>
              <a:ext cx="148575" cy="100800"/>
            </a:xfrm>
            <a:custGeom>
              <a:rect b="b" l="l" r="r" t="t"/>
              <a:pathLst>
                <a:path extrusionOk="0" h="4032" w="5943">
                  <a:moveTo>
                    <a:pt x="5199" y="0"/>
                  </a:moveTo>
                  <a:cubicBezTo>
                    <a:pt x="5076" y="0"/>
                    <a:pt x="4948" y="50"/>
                    <a:pt x="4833" y="169"/>
                  </a:cubicBezTo>
                  <a:lnTo>
                    <a:pt x="2229" y="2756"/>
                  </a:lnTo>
                  <a:lnTo>
                    <a:pt x="1110" y="1655"/>
                  </a:lnTo>
                  <a:cubicBezTo>
                    <a:pt x="995" y="1536"/>
                    <a:pt x="867" y="1486"/>
                    <a:pt x="744" y="1486"/>
                  </a:cubicBezTo>
                  <a:cubicBezTo>
                    <a:pt x="343" y="1486"/>
                    <a:pt x="1" y="2014"/>
                    <a:pt x="375" y="2389"/>
                  </a:cubicBezTo>
                  <a:lnTo>
                    <a:pt x="1861" y="3875"/>
                  </a:lnTo>
                  <a:cubicBezTo>
                    <a:pt x="1966" y="3980"/>
                    <a:pt x="2097" y="4032"/>
                    <a:pt x="2229" y="4032"/>
                  </a:cubicBezTo>
                  <a:cubicBezTo>
                    <a:pt x="2360" y="4032"/>
                    <a:pt x="2491" y="3980"/>
                    <a:pt x="2596" y="3875"/>
                  </a:cubicBezTo>
                  <a:lnTo>
                    <a:pt x="5567" y="903"/>
                  </a:lnTo>
                  <a:cubicBezTo>
                    <a:pt x="5942" y="528"/>
                    <a:pt x="5600" y="0"/>
                    <a:pt x="5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37" name="Google Shape;937;p55"/>
            <p:cNvSpPr/>
            <p:nvPr/>
          </p:nvSpPr>
          <p:spPr>
            <a:xfrm>
              <a:off x="1731313" y="4010900"/>
              <a:ext cx="484250" cy="447875"/>
            </a:xfrm>
            <a:custGeom>
              <a:rect b="b" l="l" r="r" t="t"/>
              <a:pathLst>
                <a:path extrusionOk="0" h="17915" w="19370">
                  <a:moveTo>
                    <a:pt x="7115" y="1038"/>
                  </a:moveTo>
                  <a:cubicBezTo>
                    <a:pt x="8070" y="1038"/>
                    <a:pt x="9039" y="1445"/>
                    <a:pt x="9737" y="2357"/>
                  </a:cubicBezTo>
                  <a:cubicBezTo>
                    <a:pt x="9650" y="2426"/>
                    <a:pt x="9562" y="2496"/>
                    <a:pt x="9493" y="2566"/>
                  </a:cubicBezTo>
                  <a:cubicBezTo>
                    <a:pt x="9101" y="2957"/>
                    <a:pt x="9460" y="3494"/>
                    <a:pt x="9876" y="3494"/>
                  </a:cubicBezTo>
                  <a:cubicBezTo>
                    <a:pt x="10000" y="3494"/>
                    <a:pt x="10128" y="3447"/>
                    <a:pt x="10244" y="3335"/>
                  </a:cubicBezTo>
                  <a:cubicBezTo>
                    <a:pt x="10384" y="3178"/>
                    <a:pt x="10541" y="3038"/>
                    <a:pt x="10734" y="2933"/>
                  </a:cubicBezTo>
                  <a:cubicBezTo>
                    <a:pt x="11246" y="2598"/>
                    <a:pt x="11801" y="2446"/>
                    <a:pt x="12341" y="2446"/>
                  </a:cubicBezTo>
                  <a:cubicBezTo>
                    <a:pt x="13885" y="2446"/>
                    <a:pt x="15314" y="3685"/>
                    <a:pt x="15314" y="5433"/>
                  </a:cubicBezTo>
                  <a:cubicBezTo>
                    <a:pt x="15314" y="5626"/>
                    <a:pt x="15296" y="5835"/>
                    <a:pt x="15261" y="6028"/>
                  </a:cubicBezTo>
                  <a:cubicBezTo>
                    <a:pt x="15191" y="6360"/>
                    <a:pt x="15454" y="6657"/>
                    <a:pt x="15786" y="6657"/>
                  </a:cubicBezTo>
                  <a:lnTo>
                    <a:pt x="15838" y="6657"/>
                  </a:lnTo>
                  <a:cubicBezTo>
                    <a:pt x="17097" y="6657"/>
                    <a:pt x="18128" y="7671"/>
                    <a:pt x="18128" y="8929"/>
                  </a:cubicBezTo>
                  <a:cubicBezTo>
                    <a:pt x="18128" y="10188"/>
                    <a:pt x="17097" y="11202"/>
                    <a:pt x="15838" y="11202"/>
                  </a:cubicBezTo>
                  <a:lnTo>
                    <a:pt x="15506" y="11202"/>
                  </a:lnTo>
                  <a:cubicBezTo>
                    <a:pt x="14912" y="8772"/>
                    <a:pt x="12727" y="7059"/>
                    <a:pt x="10244" y="7059"/>
                  </a:cubicBezTo>
                  <a:cubicBezTo>
                    <a:pt x="7744" y="7059"/>
                    <a:pt x="5559" y="8772"/>
                    <a:pt x="4965" y="11202"/>
                  </a:cubicBezTo>
                  <a:cubicBezTo>
                    <a:pt x="2517" y="11185"/>
                    <a:pt x="1416" y="8125"/>
                    <a:pt x="3304" y="6552"/>
                  </a:cubicBezTo>
                  <a:lnTo>
                    <a:pt x="3304" y="6552"/>
                  </a:lnTo>
                  <a:cubicBezTo>
                    <a:pt x="3496" y="6884"/>
                    <a:pt x="3724" y="7199"/>
                    <a:pt x="3986" y="7461"/>
                  </a:cubicBezTo>
                  <a:cubicBezTo>
                    <a:pt x="4104" y="7575"/>
                    <a:pt x="4234" y="7622"/>
                    <a:pt x="4358" y="7622"/>
                  </a:cubicBezTo>
                  <a:cubicBezTo>
                    <a:pt x="4768" y="7622"/>
                    <a:pt x="5113" y="7103"/>
                    <a:pt x="4738" y="6727"/>
                  </a:cubicBezTo>
                  <a:cubicBezTo>
                    <a:pt x="4423" y="6395"/>
                    <a:pt x="4161" y="6010"/>
                    <a:pt x="4003" y="5591"/>
                  </a:cubicBezTo>
                  <a:cubicBezTo>
                    <a:pt x="3846" y="5206"/>
                    <a:pt x="3759" y="4786"/>
                    <a:pt x="3759" y="4367"/>
                  </a:cubicBezTo>
                  <a:cubicBezTo>
                    <a:pt x="3759" y="2329"/>
                    <a:pt x="5415" y="1038"/>
                    <a:pt x="7115" y="1038"/>
                  </a:cubicBezTo>
                  <a:close/>
                  <a:moveTo>
                    <a:pt x="10206" y="8126"/>
                  </a:moveTo>
                  <a:cubicBezTo>
                    <a:pt x="12454" y="8126"/>
                    <a:pt x="14615" y="9875"/>
                    <a:pt x="14615" y="12513"/>
                  </a:cubicBezTo>
                  <a:cubicBezTo>
                    <a:pt x="14615" y="14926"/>
                    <a:pt x="12657" y="16883"/>
                    <a:pt x="10244" y="16883"/>
                  </a:cubicBezTo>
                  <a:cubicBezTo>
                    <a:pt x="6346" y="16883"/>
                    <a:pt x="4388" y="12163"/>
                    <a:pt x="7150" y="9419"/>
                  </a:cubicBezTo>
                  <a:cubicBezTo>
                    <a:pt x="8038" y="8526"/>
                    <a:pt x="9132" y="8126"/>
                    <a:pt x="10206" y="8126"/>
                  </a:cubicBezTo>
                  <a:close/>
                  <a:moveTo>
                    <a:pt x="7127" y="1"/>
                  </a:moveTo>
                  <a:cubicBezTo>
                    <a:pt x="4894" y="1"/>
                    <a:pt x="2710" y="1694"/>
                    <a:pt x="2710" y="4384"/>
                  </a:cubicBezTo>
                  <a:cubicBezTo>
                    <a:pt x="2710" y="4786"/>
                    <a:pt x="2762" y="5188"/>
                    <a:pt x="2885" y="5573"/>
                  </a:cubicBezTo>
                  <a:cubicBezTo>
                    <a:pt x="0" y="7583"/>
                    <a:pt x="1311" y="12094"/>
                    <a:pt x="4808" y="12251"/>
                  </a:cubicBezTo>
                  <a:lnTo>
                    <a:pt x="4808" y="12496"/>
                  </a:lnTo>
                  <a:cubicBezTo>
                    <a:pt x="4808" y="15502"/>
                    <a:pt x="7237" y="17915"/>
                    <a:pt x="10244" y="17915"/>
                  </a:cubicBezTo>
                  <a:cubicBezTo>
                    <a:pt x="13234" y="17915"/>
                    <a:pt x="15663" y="15502"/>
                    <a:pt x="15663" y="12496"/>
                  </a:cubicBezTo>
                  <a:lnTo>
                    <a:pt x="15663" y="12251"/>
                  </a:lnTo>
                  <a:lnTo>
                    <a:pt x="15838" y="12251"/>
                  </a:lnTo>
                  <a:cubicBezTo>
                    <a:pt x="15872" y="12252"/>
                    <a:pt x="15905" y="12252"/>
                    <a:pt x="15939" y="12252"/>
                  </a:cubicBezTo>
                  <a:cubicBezTo>
                    <a:pt x="17677" y="12252"/>
                    <a:pt x="19110" y="10924"/>
                    <a:pt x="19247" y="9192"/>
                  </a:cubicBezTo>
                  <a:cubicBezTo>
                    <a:pt x="19369" y="7426"/>
                    <a:pt x="18111" y="5870"/>
                    <a:pt x="16363" y="5643"/>
                  </a:cubicBezTo>
                  <a:lnTo>
                    <a:pt x="16363" y="5416"/>
                  </a:lnTo>
                  <a:cubicBezTo>
                    <a:pt x="16349" y="3091"/>
                    <a:pt x="14441" y="1405"/>
                    <a:pt x="12334" y="1405"/>
                  </a:cubicBezTo>
                  <a:cubicBezTo>
                    <a:pt x="11763" y="1405"/>
                    <a:pt x="11178" y="1529"/>
                    <a:pt x="10611" y="1797"/>
                  </a:cubicBezTo>
                  <a:cubicBezTo>
                    <a:pt x="9701" y="556"/>
                    <a:pt x="8406" y="1"/>
                    <a:pt x="7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38" name="Google Shape;938;p55"/>
          <p:cNvGrpSpPr/>
          <p:nvPr/>
        </p:nvGrpSpPr>
        <p:grpSpPr>
          <a:xfrm>
            <a:off x="6960413" y="3464975"/>
            <a:ext cx="454525" cy="448000"/>
            <a:chOff x="6960413" y="3316350"/>
            <a:chExt cx="454525" cy="448000"/>
          </a:xfrm>
        </p:grpSpPr>
        <p:sp>
          <p:nvSpPr>
            <p:cNvPr id="939" name="Google Shape;939;p55"/>
            <p:cNvSpPr/>
            <p:nvPr/>
          </p:nvSpPr>
          <p:spPr>
            <a:xfrm>
              <a:off x="6960413" y="3316350"/>
              <a:ext cx="454525" cy="448000"/>
            </a:xfrm>
            <a:custGeom>
              <a:rect b="b" l="l" r="r" t="t"/>
              <a:pathLst>
                <a:path extrusionOk="0" h="17920" w="18181">
                  <a:moveTo>
                    <a:pt x="16975" y="1050"/>
                  </a:moveTo>
                  <a:lnTo>
                    <a:pt x="16975" y="4214"/>
                  </a:lnTo>
                  <a:lnTo>
                    <a:pt x="1242" y="4214"/>
                  </a:lnTo>
                  <a:lnTo>
                    <a:pt x="1242" y="1050"/>
                  </a:lnTo>
                  <a:close/>
                  <a:moveTo>
                    <a:pt x="14860" y="5263"/>
                  </a:moveTo>
                  <a:lnTo>
                    <a:pt x="14860" y="6312"/>
                  </a:lnTo>
                  <a:lnTo>
                    <a:pt x="3322" y="6312"/>
                  </a:lnTo>
                  <a:lnTo>
                    <a:pt x="3322" y="5263"/>
                  </a:lnTo>
                  <a:close/>
                  <a:moveTo>
                    <a:pt x="16975" y="7360"/>
                  </a:moveTo>
                  <a:lnTo>
                    <a:pt x="16975" y="10507"/>
                  </a:lnTo>
                  <a:lnTo>
                    <a:pt x="1242" y="10507"/>
                  </a:lnTo>
                  <a:lnTo>
                    <a:pt x="1242" y="7360"/>
                  </a:lnTo>
                  <a:close/>
                  <a:moveTo>
                    <a:pt x="9099" y="15821"/>
                  </a:moveTo>
                  <a:cubicBezTo>
                    <a:pt x="9371" y="15821"/>
                    <a:pt x="9633" y="16028"/>
                    <a:pt x="9633" y="16346"/>
                  </a:cubicBezTo>
                  <a:cubicBezTo>
                    <a:pt x="9633" y="16643"/>
                    <a:pt x="9388" y="16870"/>
                    <a:pt x="9108" y="16870"/>
                  </a:cubicBezTo>
                  <a:cubicBezTo>
                    <a:pt x="8636" y="16870"/>
                    <a:pt x="8391" y="16311"/>
                    <a:pt x="8724" y="15979"/>
                  </a:cubicBezTo>
                  <a:cubicBezTo>
                    <a:pt x="8832" y="15870"/>
                    <a:pt x="8967" y="15821"/>
                    <a:pt x="9099" y="15821"/>
                  </a:cubicBezTo>
                  <a:close/>
                  <a:moveTo>
                    <a:pt x="700" y="1"/>
                  </a:moveTo>
                  <a:cubicBezTo>
                    <a:pt x="402" y="1"/>
                    <a:pt x="175" y="246"/>
                    <a:pt x="175" y="525"/>
                  </a:cubicBezTo>
                  <a:lnTo>
                    <a:pt x="175" y="4738"/>
                  </a:lnTo>
                  <a:cubicBezTo>
                    <a:pt x="175" y="5018"/>
                    <a:pt x="402" y="5245"/>
                    <a:pt x="700" y="5245"/>
                  </a:cubicBezTo>
                  <a:lnTo>
                    <a:pt x="2273" y="5245"/>
                  </a:lnTo>
                  <a:lnTo>
                    <a:pt x="2273" y="6312"/>
                  </a:lnTo>
                  <a:lnTo>
                    <a:pt x="700" y="6312"/>
                  </a:lnTo>
                  <a:cubicBezTo>
                    <a:pt x="402" y="6312"/>
                    <a:pt x="175" y="6539"/>
                    <a:pt x="175" y="6836"/>
                  </a:cubicBezTo>
                  <a:lnTo>
                    <a:pt x="175" y="11032"/>
                  </a:lnTo>
                  <a:cubicBezTo>
                    <a:pt x="175" y="11311"/>
                    <a:pt x="402" y="11556"/>
                    <a:pt x="700" y="11556"/>
                  </a:cubicBezTo>
                  <a:lnTo>
                    <a:pt x="8566" y="11556"/>
                  </a:lnTo>
                  <a:lnTo>
                    <a:pt x="8566" y="14860"/>
                  </a:lnTo>
                  <a:cubicBezTo>
                    <a:pt x="8112" y="15017"/>
                    <a:pt x="7762" y="15367"/>
                    <a:pt x="7605" y="15821"/>
                  </a:cubicBezTo>
                  <a:lnTo>
                    <a:pt x="682" y="15821"/>
                  </a:lnTo>
                  <a:cubicBezTo>
                    <a:pt x="0" y="15821"/>
                    <a:pt x="0" y="16870"/>
                    <a:pt x="682" y="16870"/>
                  </a:cubicBezTo>
                  <a:lnTo>
                    <a:pt x="7605" y="16870"/>
                  </a:lnTo>
                  <a:cubicBezTo>
                    <a:pt x="7850" y="17569"/>
                    <a:pt x="8470" y="17919"/>
                    <a:pt x="9091" y="17919"/>
                  </a:cubicBezTo>
                  <a:cubicBezTo>
                    <a:pt x="9711" y="17919"/>
                    <a:pt x="10332" y="17569"/>
                    <a:pt x="10577" y="16870"/>
                  </a:cubicBezTo>
                  <a:lnTo>
                    <a:pt x="17482" y="16870"/>
                  </a:lnTo>
                  <a:cubicBezTo>
                    <a:pt x="18181" y="16870"/>
                    <a:pt x="18181" y="15821"/>
                    <a:pt x="17482" y="15821"/>
                  </a:cubicBezTo>
                  <a:lnTo>
                    <a:pt x="10577" y="15821"/>
                  </a:lnTo>
                  <a:cubicBezTo>
                    <a:pt x="10419" y="15367"/>
                    <a:pt x="10070" y="15017"/>
                    <a:pt x="9615" y="14860"/>
                  </a:cubicBezTo>
                  <a:lnTo>
                    <a:pt x="9615" y="11556"/>
                  </a:lnTo>
                  <a:lnTo>
                    <a:pt x="17482" y="11556"/>
                  </a:lnTo>
                  <a:cubicBezTo>
                    <a:pt x="17779" y="11556"/>
                    <a:pt x="18006" y="11311"/>
                    <a:pt x="18006" y="11032"/>
                  </a:cubicBezTo>
                  <a:lnTo>
                    <a:pt x="18006" y="6836"/>
                  </a:lnTo>
                  <a:cubicBezTo>
                    <a:pt x="18006" y="6539"/>
                    <a:pt x="17779" y="6312"/>
                    <a:pt x="17482" y="6312"/>
                  </a:cubicBezTo>
                  <a:lnTo>
                    <a:pt x="15908" y="6312"/>
                  </a:lnTo>
                  <a:lnTo>
                    <a:pt x="15908" y="5263"/>
                  </a:lnTo>
                  <a:lnTo>
                    <a:pt x="17499" y="5263"/>
                  </a:lnTo>
                  <a:cubicBezTo>
                    <a:pt x="17796" y="5263"/>
                    <a:pt x="18024" y="5018"/>
                    <a:pt x="18024" y="4738"/>
                  </a:cubicBezTo>
                  <a:lnTo>
                    <a:pt x="18024" y="525"/>
                  </a:lnTo>
                  <a:cubicBezTo>
                    <a:pt x="18024" y="246"/>
                    <a:pt x="17796" y="1"/>
                    <a:pt x="17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0" name="Google Shape;940;p55"/>
            <p:cNvSpPr/>
            <p:nvPr/>
          </p:nvSpPr>
          <p:spPr>
            <a:xfrm>
              <a:off x="7012863" y="3368800"/>
              <a:ext cx="30600" cy="26375"/>
            </a:xfrm>
            <a:custGeom>
              <a:rect b="b" l="l" r="r" t="t"/>
              <a:pathLst>
                <a:path extrusionOk="0" h="1055" w="1224">
                  <a:moveTo>
                    <a:pt x="699" y="1"/>
                  </a:moveTo>
                  <a:cubicBezTo>
                    <a:pt x="227" y="1"/>
                    <a:pt x="0" y="577"/>
                    <a:pt x="332" y="910"/>
                  </a:cubicBezTo>
                  <a:cubicBezTo>
                    <a:pt x="438" y="1010"/>
                    <a:pt x="567" y="1055"/>
                    <a:pt x="693" y="1055"/>
                  </a:cubicBezTo>
                  <a:cubicBezTo>
                    <a:pt x="964" y="1055"/>
                    <a:pt x="1224" y="847"/>
                    <a:pt x="1224" y="525"/>
                  </a:cubicBezTo>
                  <a:cubicBezTo>
                    <a:pt x="1224" y="245"/>
                    <a:pt x="997"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1" name="Google Shape;941;p55"/>
            <p:cNvSpPr/>
            <p:nvPr/>
          </p:nvSpPr>
          <p:spPr>
            <a:xfrm>
              <a:off x="7065288" y="3368800"/>
              <a:ext cx="30625" cy="26375"/>
            </a:xfrm>
            <a:custGeom>
              <a:rect b="b" l="l" r="r" t="t"/>
              <a:pathLst>
                <a:path extrusionOk="0" h="1055" w="1225">
                  <a:moveTo>
                    <a:pt x="700" y="1"/>
                  </a:moveTo>
                  <a:cubicBezTo>
                    <a:pt x="246" y="1"/>
                    <a:pt x="1" y="577"/>
                    <a:pt x="333" y="910"/>
                  </a:cubicBezTo>
                  <a:cubicBezTo>
                    <a:pt x="439" y="1010"/>
                    <a:pt x="567" y="1055"/>
                    <a:pt x="694" y="1055"/>
                  </a:cubicBezTo>
                  <a:cubicBezTo>
                    <a:pt x="964" y="1055"/>
                    <a:pt x="1225" y="847"/>
                    <a:pt x="1225" y="525"/>
                  </a:cubicBezTo>
                  <a:cubicBezTo>
                    <a:pt x="1225" y="245"/>
                    <a:pt x="997"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2" name="Google Shape;942;p55"/>
            <p:cNvSpPr/>
            <p:nvPr/>
          </p:nvSpPr>
          <p:spPr>
            <a:xfrm>
              <a:off x="7223063" y="3368800"/>
              <a:ext cx="139875" cy="26250"/>
            </a:xfrm>
            <a:custGeom>
              <a:rect b="b" l="l" r="r" t="t"/>
              <a:pathLst>
                <a:path extrusionOk="0" h="1050" w="5595">
                  <a:moveTo>
                    <a:pt x="700" y="1"/>
                  </a:moveTo>
                  <a:cubicBezTo>
                    <a:pt x="1" y="1"/>
                    <a:pt x="1" y="1049"/>
                    <a:pt x="700" y="1049"/>
                  </a:cubicBezTo>
                  <a:lnTo>
                    <a:pt x="4895" y="1049"/>
                  </a:lnTo>
                  <a:cubicBezTo>
                    <a:pt x="5595" y="1049"/>
                    <a:pt x="5595" y="1"/>
                    <a:pt x="4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3" name="Google Shape;943;p55"/>
            <p:cNvSpPr/>
            <p:nvPr/>
          </p:nvSpPr>
          <p:spPr>
            <a:xfrm>
              <a:off x="7012863" y="3526575"/>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4" name="Google Shape;944;p55"/>
            <p:cNvSpPr/>
            <p:nvPr/>
          </p:nvSpPr>
          <p:spPr>
            <a:xfrm>
              <a:off x="7065288" y="3526575"/>
              <a:ext cx="30625" cy="26150"/>
            </a:xfrm>
            <a:custGeom>
              <a:rect b="b" l="l" r="r" t="t"/>
              <a:pathLst>
                <a:path extrusionOk="0" h="1046" w="1225">
                  <a:moveTo>
                    <a:pt x="700" y="0"/>
                  </a:moveTo>
                  <a:cubicBezTo>
                    <a:pt x="246" y="0"/>
                    <a:pt x="1" y="560"/>
                    <a:pt x="333" y="892"/>
                  </a:cubicBezTo>
                  <a:cubicBezTo>
                    <a:pt x="440" y="998"/>
                    <a:pt x="569" y="1046"/>
                    <a:pt x="697" y="1046"/>
                  </a:cubicBezTo>
                  <a:cubicBezTo>
                    <a:pt x="966" y="1046"/>
                    <a:pt x="1225" y="834"/>
                    <a:pt x="1225" y="525"/>
                  </a:cubicBezTo>
                  <a:cubicBezTo>
                    <a:pt x="1225" y="228"/>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5" name="Google Shape;945;p55"/>
            <p:cNvSpPr/>
            <p:nvPr/>
          </p:nvSpPr>
          <p:spPr>
            <a:xfrm>
              <a:off x="7223063" y="3526575"/>
              <a:ext cx="139875" cy="26250"/>
            </a:xfrm>
            <a:custGeom>
              <a:rect b="b" l="l" r="r" t="t"/>
              <a:pathLst>
                <a:path extrusionOk="0" h="1050" w="5595">
                  <a:moveTo>
                    <a:pt x="700" y="0"/>
                  </a:moveTo>
                  <a:cubicBezTo>
                    <a:pt x="1" y="0"/>
                    <a:pt x="1" y="1049"/>
                    <a:pt x="700" y="1049"/>
                  </a:cubicBezTo>
                  <a:lnTo>
                    <a:pt x="4895" y="1049"/>
                  </a:lnTo>
                  <a:cubicBezTo>
                    <a:pt x="5595" y="1049"/>
                    <a:pt x="5595" y="0"/>
                    <a:pt x="4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46" name="Google Shape;946;p55"/>
          <p:cNvGrpSpPr/>
          <p:nvPr/>
        </p:nvGrpSpPr>
        <p:grpSpPr>
          <a:xfrm>
            <a:off x="7742713" y="3464975"/>
            <a:ext cx="376300" cy="448000"/>
            <a:chOff x="7742713" y="3316350"/>
            <a:chExt cx="376300" cy="448000"/>
          </a:xfrm>
        </p:grpSpPr>
        <p:sp>
          <p:nvSpPr>
            <p:cNvPr id="947" name="Google Shape;947;p55"/>
            <p:cNvSpPr/>
            <p:nvPr/>
          </p:nvSpPr>
          <p:spPr>
            <a:xfrm>
              <a:off x="7742713" y="3316350"/>
              <a:ext cx="376300" cy="448000"/>
            </a:xfrm>
            <a:custGeom>
              <a:rect b="b" l="l" r="r" t="t"/>
              <a:pathLst>
                <a:path extrusionOk="0" h="17920" w="15052">
                  <a:moveTo>
                    <a:pt x="14003" y="1050"/>
                  </a:moveTo>
                  <a:lnTo>
                    <a:pt x="14003" y="9109"/>
                  </a:lnTo>
                  <a:lnTo>
                    <a:pt x="13128" y="9109"/>
                  </a:lnTo>
                  <a:cubicBezTo>
                    <a:pt x="12831" y="9109"/>
                    <a:pt x="12604" y="9336"/>
                    <a:pt x="12604" y="9633"/>
                  </a:cubicBezTo>
                  <a:lnTo>
                    <a:pt x="12604" y="11731"/>
                  </a:lnTo>
                  <a:cubicBezTo>
                    <a:pt x="12604" y="12010"/>
                    <a:pt x="12831" y="12255"/>
                    <a:pt x="13128" y="12255"/>
                  </a:cubicBezTo>
                  <a:lnTo>
                    <a:pt x="13985" y="12255"/>
                  </a:lnTo>
                  <a:lnTo>
                    <a:pt x="13985" y="16870"/>
                  </a:lnTo>
                  <a:lnTo>
                    <a:pt x="12237" y="16870"/>
                  </a:lnTo>
                  <a:lnTo>
                    <a:pt x="12237" y="15996"/>
                  </a:lnTo>
                  <a:cubicBezTo>
                    <a:pt x="12237" y="15716"/>
                    <a:pt x="12010" y="15472"/>
                    <a:pt x="11713" y="15472"/>
                  </a:cubicBezTo>
                  <a:lnTo>
                    <a:pt x="3321" y="15472"/>
                  </a:lnTo>
                  <a:cubicBezTo>
                    <a:pt x="3024" y="15472"/>
                    <a:pt x="2797" y="15716"/>
                    <a:pt x="2797" y="15996"/>
                  </a:cubicBezTo>
                  <a:lnTo>
                    <a:pt x="2797" y="16870"/>
                  </a:lnTo>
                  <a:lnTo>
                    <a:pt x="1049" y="16870"/>
                  </a:lnTo>
                  <a:lnTo>
                    <a:pt x="1049" y="12255"/>
                  </a:lnTo>
                  <a:lnTo>
                    <a:pt x="1923" y="12255"/>
                  </a:lnTo>
                  <a:cubicBezTo>
                    <a:pt x="2203" y="12255"/>
                    <a:pt x="2447" y="12010"/>
                    <a:pt x="2447" y="11731"/>
                  </a:cubicBezTo>
                  <a:lnTo>
                    <a:pt x="2447" y="9633"/>
                  </a:lnTo>
                  <a:cubicBezTo>
                    <a:pt x="2447" y="9336"/>
                    <a:pt x="2203" y="9109"/>
                    <a:pt x="1923" y="9109"/>
                  </a:cubicBezTo>
                  <a:lnTo>
                    <a:pt x="1049" y="9109"/>
                  </a:lnTo>
                  <a:lnTo>
                    <a:pt x="1049" y="8095"/>
                  </a:lnTo>
                  <a:lnTo>
                    <a:pt x="2290" y="6853"/>
                  </a:lnTo>
                  <a:cubicBezTo>
                    <a:pt x="2395" y="6749"/>
                    <a:pt x="2447" y="6626"/>
                    <a:pt x="2447" y="6486"/>
                  </a:cubicBezTo>
                  <a:lnTo>
                    <a:pt x="2447" y="1050"/>
                  </a:lnTo>
                  <a:close/>
                  <a:moveTo>
                    <a:pt x="1923" y="1"/>
                  </a:moveTo>
                  <a:cubicBezTo>
                    <a:pt x="1626" y="1"/>
                    <a:pt x="1399" y="246"/>
                    <a:pt x="1399" y="525"/>
                  </a:cubicBezTo>
                  <a:lnTo>
                    <a:pt x="1399" y="6259"/>
                  </a:lnTo>
                  <a:lnTo>
                    <a:pt x="140" y="7500"/>
                  </a:lnTo>
                  <a:cubicBezTo>
                    <a:pt x="52" y="7605"/>
                    <a:pt x="0" y="7745"/>
                    <a:pt x="0" y="7885"/>
                  </a:cubicBezTo>
                  <a:lnTo>
                    <a:pt x="0" y="9633"/>
                  </a:lnTo>
                  <a:cubicBezTo>
                    <a:pt x="0" y="9913"/>
                    <a:pt x="227" y="10157"/>
                    <a:pt x="524" y="10157"/>
                  </a:cubicBezTo>
                  <a:lnTo>
                    <a:pt x="1399" y="10157"/>
                  </a:lnTo>
                  <a:lnTo>
                    <a:pt x="1399" y="11206"/>
                  </a:lnTo>
                  <a:lnTo>
                    <a:pt x="524" y="11206"/>
                  </a:lnTo>
                  <a:cubicBezTo>
                    <a:pt x="227" y="11206"/>
                    <a:pt x="0" y="11434"/>
                    <a:pt x="0" y="11731"/>
                  </a:cubicBezTo>
                  <a:lnTo>
                    <a:pt x="0" y="17395"/>
                  </a:lnTo>
                  <a:cubicBezTo>
                    <a:pt x="0" y="17692"/>
                    <a:pt x="227" y="17919"/>
                    <a:pt x="524" y="17919"/>
                  </a:cubicBezTo>
                  <a:lnTo>
                    <a:pt x="3321" y="17919"/>
                  </a:lnTo>
                  <a:cubicBezTo>
                    <a:pt x="3601" y="17919"/>
                    <a:pt x="3846" y="17692"/>
                    <a:pt x="3846" y="17395"/>
                  </a:cubicBezTo>
                  <a:lnTo>
                    <a:pt x="3846" y="16521"/>
                  </a:lnTo>
                  <a:lnTo>
                    <a:pt x="11188" y="16521"/>
                  </a:lnTo>
                  <a:lnTo>
                    <a:pt x="11188" y="17395"/>
                  </a:lnTo>
                  <a:cubicBezTo>
                    <a:pt x="11188" y="17692"/>
                    <a:pt x="11433" y="17919"/>
                    <a:pt x="11713" y="17919"/>
                  </a:cubicBezTo>
                  <a:lnTo>
                    <a:pt x="14527" y="17919"/>
                  </a:lnTo>
                  <a:cubicBezTo>
                    <a:pt x="14807" y="17919"/>
                    <a:pt x="15051" y="17692"/>
                    <a:pt x="15051" y="17395"/>
                  </a:cubicBezTo>
                  <a:lnTo>
                    <a:pt x="15051" y="11731"/>
                  </a:lnTo>
                  <a:cubicBezTo>
                    <a:pt x="15051" y="11434"/>
                    <a:pt x="14807" y="11206"/>
                    <a:pt x="14527" y="11206"/>
                  </a:cubicBezTo>
                  <a:lnTo>
                    <a:pt x="13653" y="11206"/>
                  </a:lnTo>
                  <a:lnTo>
                    <a:pt x="13653" y="10157"/>
                  </a:lnTo>
                  <a:lnTo>
                    <a:pt x="14527" y="10157"/>
                  </a:lnTo>
                  <a:cubicBezTo>
                    <a:pt x="14807" y="10157"/>
                    <a:pt x="15051" y="9913"/>
                    <a:pt x="15051" y="9633"/>
                  </a:cubicBezTo>
                  <a:lnTo>
                    <a:pt x="15051" y="525"/>
                  </a:lnTo>
                  <a:cubicBezTo>
                    <a:pt x="15051" y="246"/>
                    <a:pt x="14807" y="1"/>
                    <a:pt x="14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8" name="Google Shape;948;p55"/>
            <p:cNvSpPr/>
            <p:nvPr/>
          </p:nvSpPr>
          <p:spPr>
            <a:xfrm>
              <a:off x="8040313" y="3368800"/>
              <a:ext cx="26250" cy="96275"/>
            </a:xfrm>
            <a:custGeom>
              <a:rect b="b" l="l" r="r" t="t"/>
              <a:pathLst>
                <a:path extrusionOk="0" h="3851" w="1050">
                  <a:moveTo>
                    <a:pt x="525" y="1"/>
                  </a:moveTo>
                  <a:cubicBezTo>
                    <a:pt x="263" y="1"/>
                    <a:pt x="1" y="175"/>
                    <a:pt x="1" y="525"/>
                  </a:cubicBezTo>
                  <a:lnTo>
                    <a:pt x="1" y="3339"/>
                  </a:lnTo>
                  <a:cubicBezTo>
                    <a:pt x="1" y="3680"/>
                    <a:pt x="263" y="3851"/>
                    <a:pt x="525" y="3851"/>
                  </a:cubicBezTo>
                  <a:cubicBezTo>
                    <a:pt x="787" y="3851"/>
                    <a:pt x="1050" y="3680"/>
                    <a:pt x="1050" y="3339"/>
                  </a:cubicBezTo>
                  <a:lnTo>
                    <a:pt x="1050" y="525"/>
                  </a:lnTo>
                  <a:cubicBezTo>
                    <a:pt x="1050" y="175"/>
                    <a:pt x="787" y="1"/>
                    <a:pt x="5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49" name="Google Shape;949;p55"/>
            <p:cNvSpPr/>
            <p:nvPr/>
          </p:nvSpPr>
          <p:spPr>
            <a:xfrm>
              <a:off x="7987888" y="3368800"/>
              <a:ext cx="26225" cy="96600"/>
            </a:xfrm>
            <a:custGeom>
              <a:rect b="b" l="l" r="r" t="t"/>
              <a:pathLst>
                <a:path extrusionOk="0" h="3864" w="1049">
                  <a:moveTo>
                    <a:pt x="524" y="1"/>
                  </a:moveTo>
                  <a:cubicBezTo>
                    <a:pt x="262" y="1"/>
                    <a:pt x="0" y="175"/>
                    <a:pt x="0" y="525"/>
                  </a:cubicBezTo>
                  <a:lnTo>
                    <a:pt x="0" y="3339"/>
                  </a:lnTo>
                  <a:cubicBezTo>
                    <a:pt x="0" y="3619"/>
                    <a:pt x="227" y="3846"/>
                    <a:pt x="524" y="3864"/>
                  </a:cubicBezTo>
                  <a:cubicBezTo>
                    <a:pt x="804" y="3864"/>
                    <a:pt x="1049" y="3619"/>
                    <a:pt x="1049" y="3339"/>
                  </a:cubicBezTo>
                  <a:lnTo>
                    <a:pt x="1049" y="525"/>
                  </a:lnTo>
                  <a:cubicBezTo>
                    <a:pt x="1049" y="175"/>
                    <a:pt x="787"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0" name="Google Shape;950;p55"/>
            <p:cNvSpPr/>
            <p:nvPr/>
          </p:nvSpPr>
          <p:spPr>
            <a:xfrm>
              <a:off x="7935438" y="3369775"/>
              <a:ext cx="26250" cy="95625"/>
            </a:xfrm>
            <a:custGeom>
              <a:rect b="b" l="l" r="r" t="t"/>
              <a:pathLst>
                <a:path extrusionOk="0" h="3825" w="1050">
                  <a:moveTo>
                    <a:pt x="518" y="1"/>
                  </a:moveTo>
                  <a:cubicBezTo>
                    <a:pt x="267" y="1"/>
                    <a:pt x="18" y="163"/>
                    <a:pt x="0" y="486"/>
                  </a:cubicBezTo>
                  <a:lnTo>
                    <a:pt x="0" y="3300"/>
                  </a:lnTo>
                  <a:cubicBezTo>
                    <a:pt x="0" y="3580"/>
                    <a:pt x="228" y="3807"/>
                    <a:pt x="525" y="3825"/>
                  </a:cubicBezTo>
                  <a:cubicBezTo>
                    <a:pt x="804" y="3825"/>
                    <a:pt x="1049" y="3580"/>
                    <a:pt x="1049" y="3300"/>
                  </a:cubicBezTo>
                  <a:lnTo>
                    <a:pt x="1049" y="486"/>
                  </a:lnTo>
                  <a:cubicBezTo>
                    <a:pt x="1023" y="163"/>
                    <a:pt x="769" y="1"/>
                    <a:pt x="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1" name="Google Shape;951;p55"/>
            <p:cNvSpPr/>
            <p:nvPr/>
          </p:nvSpPr>
          <p:spPr>
            <a:xfrm>
              <a:off x="7882563" y="3369775"/>
              <a:ext cx="26675" cy="95625"/>
            </a:xfrm>
            <a:custGeom>
              <a:rect b="b" l="l" r="r" t="t"/>
              <a:pathLst>
                <a:path extrusionOk="0" h="3825" w="1067">
                  <a:moveTo>
                    <a:pt x="533" y="1"/>
                  </a:moveTo>
                  <a:cubicBezTo>
                    <a:pt x="280" y="1"/>
                    <a:pt x="26" y="163"/>
                    <a:pt x="0" y="486"/>
                  </a:cubicBezTo>
                  <a:lnTo>
                    <a:pt x="0" y="3300"/>
                  </a:lnTo>
                  <a:cubicBezTo>
                    <a:pt x="0" y="3580"/>
                    <a:pt x="245" y="3807"/>
                    <a:pt x="524" y="3825"/>
                  </a:cubicBezTo>
                  <a:cubicBezTo>
                    <a:pt x="822" y="3825"/>
                    <a:pt x="1066" y="3580"/>
                    <a:pt x="1066" y="3300"/>
                  </a:cubicBezTo>
                  <a:lnTo>
                    <a:pt x="1066" y="486"/>
                  </a:lnTo>
                  <a:cubicBezTo>
                    <a:pt x="1040" y="163"/>
                    <a:pt x="787" y="1"/>
                    <a:pt x="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2" name="Google Shape;952;p55"/>
            <p:cNvSpPr/>
            <p:nvPr/>
          </p:nvSpPr>
          <p:spPr>
            <a:xfrm>
              <a:off x="7830538" y="3369775"/>
              <a:ext cx="26250" cy="95625"/>
            </a:xfrm>
            <a:custGeom>
              <a:rect b="b" l="l" r="r" t="t"/>
              <a:pathLst>
                <a:path extrusionOk="0" h="3825" w="1050">
                  <a:moveTo>
                    <a:pt x="519" y="1"/>
                  </a:moveTo>
                  <a:cubicBezTo>
                    <a:pt x="267" y="1"/>
                    <a:pt x="18" y="163"/>
                    <a:pt x="1" y="486"/>
                  </a:cubicBezTo>
                  <a:lnTo>
                    <a:pt x="1" y="3300"/>
                  </a:lnTo>
                  <a:cubicBezTo>
                    <a:pt x="1" y="3580"/>
                    <a:pt x="228" y="3825"/>
                    <a:pt x="525" y="3825"/>
                  </a:cubicBezTo>
                  <a:cubicBezTo>
                    <a:pt x="805" y="3825"/>
                    <a:pt x="1050" y="3580"/>
                    <a:pt x="1050" y="3300"/>
                  </a:cubicBezTo>
                  <a:lnTo>
                    <a:pt x="1050" y="486"/>
                  </a:lnTo>
                  <a:cubicBezTo>
                    <a:pt x="1023" y="163"/>
                    <a:pt x="770" y="1"/>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3" name="Google Shape;953;p55"/>
            <p:cNvSpPr/>
            <p:nvPr/>
          </p:nvSpPr>
          <p:spPr>
            <a:xfrm>
              <a:off x="7830113" y="3492475"/>
              <a:ext cx="201500" cy="183575"/>
            </a:xfrm>
            <a:custGeom>
              <a:rect b="b" l="l" r="r" t="t"/>
              <a:pathLst>
                <a:path extrusionOk="0" h="7343" w="8060">
                  <a:moveTo>
                    <a:pt x="6993" y="1050"/>
                  </a:moveTo>
                  <a:lnTo>
                    <a:pt x="6993" y="6294"/>
                  </a:lnTo>
                  <a:lnTo>
                    <a:pt x="1049" y="6294"/>
                  </a:lnTo>
                  <a:lnTo>
                    <a:pt x="1049" y="1050"/>
                  </a:lnTo>
                  <a:close/>
                  <a:moveTo>
                    <a:pt x="542" y="1"/>
                  </a:moveTo>
                  <a:cubicBezTo>
                    <a:pt x="245" y="1"/>
                    <a:pt x="0" y="228"/>
                    <a:pt x="0" y="525"/>
                  </a:cubicBezTo>
                  <a:lnTo>
                    <a:pt x="0" y="6818"/>
                  </a:lnTo>
                  <a:cubicBezTo>
                    <a:pt x="0" y="7116"/>
                    <a:pt x="245" y="7343"/>
                    <a:pt x="542" y="7343"/>
                  </a:cubicBezTo>
                  <a:lnTo>
                    <a:pt x="7535" y="7343"/>
                  </a:lnTo>
                  <a:cubicBezTo>
                    <a:pt x="7814" y="7343"/>
                    <a:pt x="8059" y="7116"/>
                    <a:pt x="8059" y="6818"/>
                  </a:cubicBezTo>
                  <a:lnTo>
                    <a:pt x="8059" y="525"/>
                  </a:lnTo>
                  <a:cubicBezTo>
                    <a:pt x="8059" y="228"/>
                    <a:pt x="7814" y="1"/>
                    <a:pt x="7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4" name="Google Shape;954;p55"/>
            <p:cNvSpPr/>
            <p:nvPr/>
          </p:nvSpPr>
          <p:spPr>
            <a:xfrm>
              <a:off x="7878188" y="3544925"/>
              <a:ext cx="105350" cy="26250"/>
            </a:xfrm>
            <a:custGeom>
              <a:rect b="b" l="l" r="r" t="t"/>
              <a:pathLst>
                <a:path extrusionOk="0" h="1050" w="4214">
                  <a:moveTo>
                    <a:pt x="699" y="1"/>
                  </a:moveTo>
                  <a:cubicBezTo>
                    <a:pt x="0" y="1"/>
                    <a:pt x="0" y="1049"/>
                    <a:pt x="699" y="1049"/>
                  </a:cubicBezTo>
                  <a:lnTo>
                    <a:pt x="3514" y="1049"/>
                  </a:lnTo>
                  <a:cubicBezTo>
                    <a:pt x="4213" y="1049"/>
                    <a:pt x="4213" y="1"/>
                    <a:pt x="3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5" name="Google Shape;955;p55"/>
            <p:cNvSpPr/>
            <p:nvPr/>
          </p:nvSpPr>
          <p:spPr>
            <a:xfrm>
              <a:off x="7878188" y="3597375"/>
              <a:ext cx="105350" cy="26250"/>
            </a:xfrm>
            <a:custGeom>
              <a:rect b="b" l="l" r="r" t="t"/>
              <a:pathLst>
                <a:path extrusionOk="0" h="1050" w="4214">
                  <a:moveTo>
                    <a:pt x="699" y="0"/>
                  </a:moveTo>
                  <a:cubicBezTo>
                    <a:pt x="0" y="0"/>
                    <a:pt x="0" y="1049"/>
                    <a:pt x="699" y="1049"/>
                  </a:cubicBezTo>
                  <a:lnTo>
                    <a:pt x="3514" y="1049"/>
                  </a:lnTo>
                  <a:cubicBezTo>
                    <a:pt x="4213" y="1049"/>
                    <a:pt x="4213" y="0"/>
                    <a:pt x="3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956" name="Google Shape;956;p55"/>
          <p:cNvSpPr/>
          <p:nvPr/>
        </p:nvSpPr>
        <p:spPr>
          <a:xfrm>
            <a:off x="6186988" y="3464650"/>
            <a:ext cx="484575" cy="448325"/>
          </a:xfrm>
          <a:custGeom>
            <a:rect b="b" l="l" r="r" t="t"/>
            <a:pathLst>
              <a:path extrusionOk="0" h="17933" w="19383">
                <a:moveTo>
                  <a:pt x="7201" y="1056"/>
                </a:moveTo>
                <a:cubicBezTo>
                  <a:pt x="8155" y="1056"/>
                  <a:pt x="9123" y="1463"/>
                  <a:pt x="9820" y="2374"/>
                </a:cubicBezTo>
                <a:cubicBezTo>
                  <a:pt x="9733" y="2444"/>
                  <a:pt x="9645" y="2514"/>
                  <a:pt x="9575" y="2601"/>
                </a:cubicBezTo>
                <a:cubicBezTo>
                  <a:pt x="9199" y="2977"/>
                  <a:pt x="9545" y="3497"/>
                  <a:pt x="9947" y="3497"/>
                </a:cubicBezTo>
                <a:cubicBezTo>
                  <a:pt x="10069" y="3497"/>
                  <a:pt x="10196" y="3449"/>
                  <a:pt x="10309" y="3335"/>
                </a:cubicBezTo>
                <a:cubicBezTo>
                  <a:pt x="10467" y="3195"/>
                  <a:pt x="10624" y="3056"/>
                  <a:pt x="10816" y="2951"/>
                </a:cubicBezTo>
                <a:cubicBezTo>
                  <a:pt x="11329" y="2615"/>
                  <a:pt x="11885" y="2463"/>
                  <a:pt x="12426" y="2463"/>
                </a:cubicBezTo>
                <a:cubicBezTo>
                  <a:pt x="13969" y="2463"/>
                  <a:pt x="15396" y="3699"/>
                  <a:pt x="15396" y="5433"/>
                </a:cubicBezTo>
                <a:cubicBezTo>
                  <a:pt x="15396" y="5643"/>
                  <a:pt x="15379" y="5835"/>
                  <a:pt x="15344" y="6045"/>
                </a:cubicBezTo>
                <a:cubicBezTo>
                  <a:pt x="15278" y="6377"/>
                  <a:pt x="15542" y="6677"/>
                  <a:pt x="15868" y="6677"/>
                </a:cubicBezTo>
                <a:cubicBezTo>
                  <a:pt x="15885" y="6677"/>
                  <a:pt x="15903" y="6676"/>
                  <a:pt x="15921" y="6674"/>
                </a:cubicBezTo>
                <a:cubicBezTo>
                  <a:pt x="17180" y="6674"/>
                  <a:pt x="18211" y="7688"/>
                  <a:pt x="18211" y="8947"/>
                </a:cubicBezTo>
                <a:cubicBezTo>
                  <a:pt x="18211" y="10205"/>
                  <a:pt x="17180" y="11219"/>
                  <a:pt x="15921" y="11219"/>
                </a:cubicBezTo>
                <a:lnTo>
                  <a:pt x="5082" y="11219"/>
                </a:lnTo>
                <a:cubicBezTo>
                  <a:pt x="2618" y="11219"/>
                  <a:pt x="1499" y="8160"/>
                  <a:pt x="3387" y="6587"/>
                </a:cubicBezTo>
                <a:lnTo>
                  <a:pt x="3387" y="6587"/>
                </a:lnTo>
                <a:cubicBezTo>
                  <a:pt x="3579" y="6919"/>
                  <a:pt x="3806" y="7216"/>
                  <a:pt x="4086" y="7478"/>
                </a:cubicBezTo>
                <a:cubicBezTo>
                  <a:pt x="4201" y="7597"/>
                  <a:pt x="4329" y="7647"/>
                  <a:pt x="4452" y="7647"/>
                </a:cubicBezTo>
                <a:cubicBezTo>
                  <a:pt x="4853" y="7647"/>
                  <a:pt x="5195" y="7119"/>
                  <a:pt x="4820" y="6744"/>
                </a:cubicBezTo>
                <a:cubicBezTo>
                  <a:pt x="4506" y="6412"/>
                  <a:pt x="4261" y="6045"/>
                  <a:pt x="4086" y="5625"/>
                </a:cubicBezTo>
                <a:cubicBezTo>
                  <a:pt x="3929" y="5223"/>
                  <a:pt x="3841" y="4804"/>
                  <a:pt x="3841" y="4402"/>
                </a:cubicBezTo>
                <a:cubicBezTo>
                  <a:pt x="3841" y="2352"/>
                  <a:pt x="5499" y="1056"/>
                  <a:pt x="7201" y="1056"/>
                </a:cubicBezTo>
                <a:close/>
                <a:moveTo>
                  <a:pt x="10331" y="14785"/>
                </a:moveTo>
                <a:cubicBezTo>
                  <a:pt x="10598" y="14785"/>
                  <a:pt x="10851" y="14992"/>
                  <a:pt x="10851" y="15310"/>
                </a:cubicBezTo>
                <a:cubicBezTo>
                  <a:pt x="10851" y="15607"/>
                  <a:pt x="10624" y="15834"/>
                  <a:pt x="10327" y="15834"/>
                </a:cubicBezTo>
                <a:cubicBezTo>
                  <a:pt x="9855" y="15834"/>
                  <a:pt x="9628" y="15275"/>
                  <a:pt x="9960" y="14943"/>
                </a:cubicBezTo>
                <a:cubicBezTo>
                  <a:pt x="10068" y="14834"/>
                  <a:pt x="10201" y="14785"/>
                  <a:pt x="10331" y="14785"/>
                </a:cubicBezTo>
                <a:close/>
                <a:moveTo>
                  <a:pt x="5428" y="15834"/>
                </a:moveTo>
                <a:cubicBezTo>
                  <a:pt x="5695" y="15834"/>
                  <a:pt x="5957" y="16041"/>
                  <a:pt x="5957" y="16359"/>
                </a:cubicBezTo>
                <a:cubicBezTo>
                  <a:pt x="5957" y="16656"/>
                  <a:pt x="5712" y="16883"/>
                  <a:pt x="5432" y="16883"/>
                </a:cubicBezTo>
                <a:cubicBezTo>
                  <a:pt x="4960" y="16883"/>
                  <a:pt x="4733" y="16324"/>
                  <a:pt x="5065" y="15992"/>
                </a:cubicBezTo>
                <a:cubicBezTo>
                  <a:pt x="5168" y="15883"/>
                  <a:pt x="5299" y="15834"/>
                  <a:pt x="5428" y="15834"/>
                </a:cubicBezTo>
                <a:close/>
                <a:moveTo>
                  <a:pt x="15226" y="15834"/>
                </a:moveTo>
                <a:cubicBezTo>
                  <a:pt x="15493" y="15834"/>
                  <a:pt x="15746" y="16041"/>
                  <a:pt x="15746" y="16359"/>
                </a:cubicBezTo>
                <a:cubicBezTo>
                  <a:pt x="15746" y="16656"/>
                  <a:pt x="15519" y="16883"/>
                  <a:pt x="15222" y="16883"/>
                </a:cubicBezTo>
                <a:cubicBezTo>
                  <a:pt x="14767" y="16883"/>
                  <a:pt x="14522" y="16324"/>
                  <a:pt x="14855" y="15992"/>
                </a:cubicBezTo>
                <a:cubicBezTo>
                  <a:pt x="14963" y="15883"/>
                  <a:pt x="15096" y="15834"/>
                  <a:pt x="15226" y="15834"/>
                </a:cubicBezTo>
                <a:close/>
                <a:moveTo>
                  <a:pt x="7206" y="1"/>
                </a:moveTo>
                <a:cubicBezTo>
                  <a:pt x="4969" y="1"/>
                  <a:pt x="2781" y="1694"/>
                  <a:pt x="2792" y="4384"/>
                </a:cubicBezTo>
                <a:cubicBezTo>
                  <a:pt x="2792" y="4786"/>
                  <a:pt x="2845" y="5188"/>
                  <a:pt x="2950" y="5590"/>
                </a:cubicBezTo>
                <a:cubicBezTo>
                  <a:pt x="1" y="7632"/>
                  <a:pt x="1458" y="12268"/>
                  <a:pt x="5062" y="12268"/>
                </a:cubicBezTo>
                <a:cubicBezTo>
                  <a:pt x="5069" y="12268"/>
                  <a:pt x="5076" y="12268"/>
                  <a:pt x="5082" y="12268"/>
                </a:cubicBezTo>
                <a:lnTo>
                  <a:pt x="5957" y="12268"/>
                </a:lnTo>
                <a:lnTo>
                  <a:pt x="5957" y="12915"/>
                </a:lnTo>
                <a:lnTo>
                  <a:pt x="5135" y="13474"/>
                </a:lnTo>
                <a:cubicBezTo>
                  <a:pt x="4995" y="13562"/>
                  <a:pt x="4908" y="13719"/>
                  <a:pt x="4908" y="13911"/>
                </a:cubicBezTo>
                <a:lnTo>
                  <a:pt x="4908" y="14873"/>
                </a:lnTo>
                <a:cubicBezTo>
                  <a:pt x="3229" y="15467"/>
                  <a:pt x="3649" y="17932"/>
                  <a:pt x="5415" y="17932"/>
                </a:cubicBezTo>
                <a:cubicBezTo>
                  <a:pt x="7198" y="17932"/>
                  <a:pt x="7617" y="15467"/>
                  <a:pt x="5939" y="14873"/>
                </a:cubicBezTo>
                <a:lnTo>
                  <a:pt x="5939" y="14191"/>
                </a:lnTo>
                <a:lnTo>
                  <a:pt x="6761" y="13649"/>
                </a:lnTo>
                <a:cubicBezTo>
                  <a:pt x="6918" y="13544"/>
                  <a:pt x="7005" y="13387"/>
                  <a:pt x="7005" y="13212"/>
                </a:cubicBezTo>
                <a:lnTo>
                  <a:pt x="7005" y="12251"/>
                </a:lnTo>
                <a:lnTo>
                  <a:pt x="9802" y="12251"/>
                </a:lnTo>
                <a:lnTo>
                  <a:pt x="9802" y="13824"/>
                </a:lnTo>
                <a:cubicBezTo>
                  <a:pt x="8124" y="14401"/>
                  <a:pt x="8544" y="16883"/>
                  <a:pt x="10309" y="16883"/>
                </a:cubicBezTo>
                <a:cubicBezTo>
                  <a:pt x="12093" y="16883"/>
                  <a:pt x="12512" y="14401"/>
                  <a:pt x="10851" y="13824"/>
                </a:cubicBezTo>
                <a:lnTo>
                  <a:pt x="10851" y="12251"/>
                </a:lnTo>
                <a:lnTo>
                  <a:pt x="13648" y="12251"/>
                </a:lnTo>
                <a:lnTo>
                  <a:pt x="13648" y="13212"/>
                </a:lnTo>
                <a:cubicBezTo>
                  <a:pt x="13648" y="13387"/>
                  <a:pt x="13736" y="13544"/>
                  <a:pt x="13876" y="13649"/>
                </a:cubicBezTo>
                <a:lnTo>
                  <a:pt x="14697" y="14191"/>
                </a:lnTo>
                <a:lnTo>
                  <a:pt x="14697" y="14873"/>
                </a:lnTo>
                <a:cubicBezTo>
                  <a:pt x="13019" y="15467"/>
                  <a:pt x="13456" y="17932"/>
                  <a:pt x="15222" y="17932"/>
                </a:cubicBezTo>
                <a:cubicBezTo>
                  <a:pt x="16987" y="17932"/>
                  <a:pt x="17407" y="15467"/>
                  <a:pt x="15746" y="14873"/>
                </a:cubicBezTo>
                <a:lnTo>
                  <a:pt x="15746" y="13911"/>
                </a:lnTo>
                <a:cubicBezTo>
                  <a:pt x="15746" y="13719"/>
                  <a:pt x="15659" y="13562"/>
                  <a:pt x="15501" y="13474"/>
                </a:cubicBezTo>
                <a:lnTo>
                  <a:pt x="14697" y="12915"/>
                </a:lnTo>
                <a:lnTo>
                  <a:pt x="14697" y="12268"/>
                </a:lnTo>
                <a:lnTo>
                  <a:pt x="15921" y="12268"/>
                </a:lnTo>
                <a:cubicBezTo>
                  <a:pt x="17652" y="12268"/>
                  <a:pt x="19103" y="10940"/>
                  <a:pt x="19242" y="9209"/>
                </a:cubicBezTo>
                <a:cubicBezTo>
                  <a:pt x="19382" y="7478"/>
                  <a:pt x="18159" y="5922"/>
                  <a:pt x="16445" y="5660"/>
                </a:cubicBezTo>
                <a:lnTo>
                  <a:pt x="16445" y="5433"/>
                </a:lnTo>
                <a:cubicBezTo>
                  <a:pt x="16432" y="3105"/>
                  <a:pt x="14519" y="1407"/>
                  <a:pt x="12408" y="1407"/>
                </a:cubicBezTo>
                <a:cubicBezTo>
                  <a:pt x="11840" y="1407"/>
                  <a:pt x="11258" y="1530"/>
                  <a:pt x="10694" y="1797"/>
                </a:cubicBezTo>
                <a:cubicBezTo>
                  <a:pt x="9784" y="556"/>
                  <a:pt x="8487" y="1"/>
                  <a:pt x="72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957" name="Google Shape;957;p55"/>
          <p:cNvGrpSpPr/>
          <p:nvPr/>
        </p:nvGrpSpPr>
        <p:grpSpPr>
          <a:xfrm>
            <a:off x="5478863" y="3465200"/>
            <a:ext cx="446250" cy="447775"/>
            <a:chOff x="5478863" y="3316575"/>
            <a:chExt cx="446250" cy="447775"/>
          </a:xfrm>
        </p:grpSpPr>
        <p:sp>
          <p:nvSpPr>
            <p:cNvPr id="958" name="Google Shape;958;p55"/>
            <p:cNvSpPr/>
            <p:nvPr/>
          </p:nvSpPr>
          <p:spPr>
            <a:xfrm>
              <a:off x="5518188" y="3694400"/>
              <a:ext cx="31075" cy="26250"/>
            </a:xfrm>
            <a:custGeom>
              <a:rect b="b" l="l" r="r" t="t"/>
              <a:pathLst>
                <a:path extrusionOk="0" h="1050" w="1243">
                  <a:moveTo>
                    <a:pt x="718" y="0"/>
                  </a:moveTo>
                  <a:cubicBezTo>
                    <a:pt x="246" y="0"/>
                    <a:pt x="1" y="560"/>
                    <a:pt x="333" y="892"/>
                  </a:cubicBezTo>
                  <a:cubicBezTo>
                    <a:pt x="442" y="1000"/>
                    <a:pt x="576" y="1049"/>
                    <a:pt x="709" y="1049"/>
                  </a:cubicBezTo>
                  <a:cubicBezTo>
                    <a:pt x="981" y="1049"/>
                    <a:pt x="1242" y="842"/>
                    <a:pt x="1242" y="525"/>
                  </a:cubicBezTo>
                  <a:cubicBezTo>
                    <a:pt x="1242" y="245"/>
                    <a:pt x="997" y="0"/>
                    <a:pt x="7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59" name="Google Shape;959;p55"/>
            <p:cNvSpPr/>
            <p:nvPr/>
          </p:nvSpPr>
          <p:spPr>
            <a:xfrm>
              <a:off x="5561913" y="3694400"/>
              <a:ext cx="31050" cy="26250"/>
            </a:xfrm>
            <a:custGeom>
              <a:rect b="b" l="l" r="r" t="t"/>
              <a:pathLst>
                <a:path extrusionOk="0" h="1050" w="1242">
                  <a:moveTo>
                    <a:pt x="717" y="0"/>
                  </a:moveTo>
                  <a:cubicBezTo>
                    <a:pt x="245" y="0"/>
                    <a:pt x="0" y="560"/>
                    <a:pt x="332" y="892"/>
                  </a:cubicBezTo>
                  <a:cubicBezTo>
                    <a:pt x="441" y="1000"/>
                    <a:pt x="576" y="1049"/>
                    <a:pt x="708" y="1049"/>
                  </a:cubicBezTo>
                  <a:cubicBezTo>
                    <a:pt x="980" y="1049"/>
                    <a:pt x="1241" y="842"/>
                    <a:pt x="1241" y="525"/>
                  </a:cubicBezTo>
                  <a:cubicBezTo>
                    <a:pt x="1241" y="245"/>
                    <a:pt x="997" y="0"/>
                    <a:pt x="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60" name="Google Shape;960;p55"/>
            <p:cNvSpPr/>
            <p:nvPr/>
          </p:nvSpPr>
          <p:spPr>
            <a:xfrm>
              <a:off x="5478863" y="3316575"/>
              <a:ext cx="446250" cy="447775"/>
            </a:xfrm>
            <a:custGeom>
              <a:rect b="b" l="l" r="r" t="t"/>
              <a:pathLst>
                <a:path extrusionOk="0" h="17911" w="17850">
                  <a:moveTo>
                    <a:pt x="6548" y="1020"/>
                  </a:moveTo>
                  <a:cubicBezTo>
                    <a:pt x="7223" y="1020"/>
                    <a:pt x="7892" y="1311"/>
                    <a:pt x="8357" y="1880"/>
                  </a:cubicBezTo>
                  <a:lnTo>
                    <a:pt x="8269" y="1967"/>
                  </a:lnTo>
                  <a:cubicBezTo>
                    <a:pt x="7894" y="2343"/>
                    <a:pt x="8239" y="2863"/>
                    <a:pt x="8649" y="2863"/>
                  </a:cubicBezTo>
                  <a:cubicBezTo>
                    <a:pt x="8773" y="2863"/>
                    <a:pt x="8903" y="2815"/>
                    <a:pt x="9021" y="2701"/>
                  </a:cubicBezTo>
                  <a:cubicBezTo>
                    <a:pt x="9454" y="2268"/>
                    <a:pt x="9975" y="2079"/>
                    <a:pt x="10484" y="2079"/>
                  </a:cubicBezTo>
                  <a:cubicBezTo>
                    <a:pt x="11701" y="2079"/>
                    <a:pt x="12848" y="3165"/>
                    <a:pt x="12552" y="4607"/>
                  </a:cubicBezTo>
                  <a:cubicBezTo>
                    <a:pt x="12535" y="4764"/>
                    <a:pt x="12570" y="4922"/>
                    <a:pt x="12675" y="5044"/>
                  </a:cubicBezTo>
                  <a:cubicBezTo>
                    <a:pt x="12762" y="5166"/>
                    <a:pt x="12919" y="5236"/>
                    <a:pt x="13094" y="5236"/>
                  </a:cubicBezTo>
                  <a:lnTo>
                    <a:pt x="13129" y="5236"/>
                  </a:lnTo>
                  <a:cubicBezTo>
                    <a:pt x="14003" y="5236"/>
                    <a:pt x="14702" y="5935"/>
                    <a:pt x="14702" y="6810"/>
                  </a:cubicBezTo>
                  <a:cubicBezTo>
                    <a:pt x="14702" y="7684"/>
                    <a:pt x="14003" y="8383"/>
                    <a:pt x="13129" y="8383"/>
                  </a:cubicBezTo>
                  <a:lnTo>
                    <a:pt x="5000" y="8383"/>
                  </a:lnTo>
                  <a:cubicBezTo>
                    <a:pt x="3970" y="8383"/>
                    <a:pt x="3166" y="7563"/>
                    <a:pt x="3147" y="6550"/>
                  </a:cubicBezTo>
                  <a:lnTo>
                    <a:pt x="3147" y="6550"/>
                  </a:lnTo>
                  <a:cubicBezTo>
                    <a:pt x="3151" y="6049"/>
                    <a:pt x="3343" y="5583"/>
                    <a:pt x="3689" y="5254"/>
                  </a:cubicBezTo>
                  <a:cubicBezTo>
                    <a:pt x="3829" y="5446"/>
                    <a:pt x="3986" y="5638"/>
                    <a:pt x="4144" y="5813"/>
                  </a:cubicBezTo>
                  <a:cubicBezTo>
                    <a:pt x="4262" y="5927"/>
                    <a:pt x="4392" y="5975"/>
                    <a:pt x="4516" y="5975"/>
                  </a:cubicBezTo>
                  <a:cubicBezTo>
                    <a:pt x="4926" y="5975"/>
                    <a:pt x="5271" y="5455"/>
                    <a:pt x="4895" y="5079"/>
                  </a:cubicBezTo>
                  <a:cubicBezTo>
                    <a:pt x="3934" y="4117"/>
                    <a:pt x="3951" y="2562"/>
                    <a:pt x="4948" y="1653"/>
                  </a:cubicBezTo>
                  <a:cubicBezTo>
                    <a:pt x="5404" y="1228"/>
                    <a:pt x="5978" y="1020"/>
                    <a:pt x="6548" y="1020"/>
                  </a:cubicBezTo>
                  <a:close/>
                  <a:moveTo>
                    <a:pt x="7360" y="14414"/>
                  </a:moveTo>
                  <a:lnTo>
                    <a:pt x="7343" y="16861"/>
                  </a:lnTo>
                  <a:lnTo>
                    <a:pt x="1067" y="16861"/>
                  </a:lnTo>
                  <a:lnTo>
                    <a:pt x="1067" y="14414"/>
                  </a:lnTo>
                  <a:close/>
                  <a:moveTo>
                    <a:pt x="16800" y="14414"/>
                  </a:moveTo>
                  <a:lnTo>
                    <a:pt x="16800" y="16861"/>
                  </a:lnTo>
                  <a:lnTo>
                    <a:pt x="10507" y="16861"/>
                  </a:lnTo>
                  <a:lnTo>
                    <a:pt x="10507" y="14414"/>
                  </a:lnTo>
                  <a:close/>
                  <a:moveTo>
                    <a:pt x="6546" y="0"/>
                  </a:moveTo>
                  <a:cubicBezTo>
                    <a:pt x="6041" y="0"/>
                    <a:pt x="5531" y="111"/>
                    <a:pt x="5053" y="341"/>
                  </a:cubicBezTo>
                  <a:cubicBezTo>
                    <a:pt x="3619" y="1058"/>
                    <a:pt x="2868" y="2684"/>
                    <a:pt x="3252" y="4257"/>
                  </a:cubicBezTo>
                  <a:cubicBezTo>
                    <a:pt x="1032" y="5918"/>
                    <a:pt x="2221" y="9449"/>
                    <a:pt x="5000" y="9449"/>
                  </a:cubicBezTo>
                  <a:lnTo>
                    <a:pt x="8409" y="9449"/>
                  </a:lnTo>
                  <a:lnTo>
                    <a:pt x="8409" y="10918"/>
                  </a:lnTo>
                  <a:lnTo>
                    <a:pt x="4196" y="10918"/>
                  </a:lnTo>
                  <a:cubicBezTo>
                    <a:pt x="3916" y="10918"/>
                    <a:pt x="3689" y="11145"/>
                    <a:pt x="3689" y="11442"/>
                  </a:cubicBezTo>
                  <a:lnTo>
                    <a:pt x="3689" y="13365"/>
                  </a:lnTo>
                  <a:lnTo>
                    <a:pt x="525" y="13365"/>
                  </a:lnTo>
                  <a:cubicBezTo>
                    <a:pt x="228" y="13365"/>
                    <a:pt x="1" y="13592"/>
                    <a:pt x="1" y="13889"/>
                  </a:cubicBezTo>
                  <a:lnTo>
                    <a:pt x="1" y="17386"/>
                  </a:lnTo>
                  <a:cubicBezTo>
                    <a:pt x="1" y="17665"/>
                    <a:pt x="228" y="17910"/>
                    <a:pt x="525" y="17910"/>
                  </a:cubicBezTo>
                  <a:lnTo>
                    <a:pt x="7885" y="17910"/>
                  </a:lnTo>
                  <a:cubicBezTo>
                    <a:pt x="8164" y="17910"/>
                    <a:pt x="8392" y="17665"/>
                    <a:pt x="8409" y="17386"/>
                  </a:cubicBezTo>
                  <a:lnTo>
                    <a:pt x="8409" y="13889"/>
                  </a:lnTo>
                  <a:cubicBezTo>
                    <a:pt x="8409" y="13592"/>
                    <a:pt x="8164" y="13365"/>
                    <a:pt x="7885" y="13365"/>
                  </a:cubicBezTo>
                  <a:lnTo>
                    <a:pt x="4721" y="13365"/>
                  </a:lnTo>
                  <a:lnTo>
                    <a:pt x="4721" y="11966"/>
                  </a:lnTo>
                  <a:lnTo>
                    <a:pt x="13129" y="11966"/>
                  </a:lnTo>
                  <a:lnTo>
                    <a:pt x="13129" y="13365"/>
                  </a:lnTo>
                  <a:lnTo>
                    <a:pt x="9982" y="13365"/>
                  </a:lnTo>
                  <a:cubicBezTo>
                    <a:pt x="9685" y="13365"/>
                    <a:pt x="9458" y="13592"/>
                    <a:pt x="9458" y="13889"/>
                  </a:cubicBezTo>
                  <a:lnTo>
                    <a:pt x="9458" y="17386"/>
                  </a:lnTo>
                  <a:cubicBezTo>
                    <a:pt x="9458" y="17665"/>
                    <a:pt x="9685" y="17910"/>
                    <a:pt x="9982" y="17910"/>
                  </a:cubicBezTo>
                  <a:lnTo>
                    <a:pt x="17325" y="17910"/>
                  </a:lnTo>
                  <a:cubicBezTo>
                    <a:pt x="17622" y="17910"/>
                    <a:pt x="17849" y="17665"/>
                    <a:pt x="17849" y="17386"/>
                  </a:cubicBezTo>
                  <a:lnTo>
                    <a:pt x="17849" y="13889"/>
                  </a:lnTo>
                  <a:cubicBezTo>
                    <a:pt x="17849" y="13592"/>
                    <a:pt x="17622" y="13365"/>
                    <a:pt x="17325" y="13365"/>
                  </a:cubicBezTo>
                  <a:lnTo>
                    <a:pt x="14178" y="13365"/>
                  </a:lnTo>
                  <a:lnTo>
                    <a:pt x="14178" y="11442"/>
                  </a:lnTo>
                  <a:cubicBezTo>
                    <a:pt x="14178" y="11155"/>
                    <a:pt x="13950" y="10917"/>
                    <a:pt x="13682" y="10917"/>
                  </a:cubicBezTo>
                  <a:cubicBezTo>
                    <a:pt x="13672" y="10917"/>
                    <a:pt x="13663" y="10917"/>
                    <a:pt x="13654" y="10918"/>
                  </a:cubicBezTo>
                  <a:lnTo>
                    <a:pt x="9458" y="10918"/>
                  </a:lnTo>
                  <a:lnTo>
                    <a:pt x="9458" y="9449"/>
                  </a:lnTo>
                  <a:lnTo>
                    <a:pt x="13129" y="9449"/>
                  </a:lnTo>
                  <a:cubicBezTo>
                    <a:pt x="14475" y="9449"/>
                    <a:pt x="15629" y="8435"/>
                    <a:pt x="15751" y="7089"/>
                  </a:cubicBezTo>
                  <a:cubicBezTo>
                    <a:pt x="15891" y="5743"/>
                    <a:pt x="14982" y="4502"/>
                    <a:pt x="13654" y="4257"/>
                  </a:cubicBezTo>
                  <a:lnTo>
                    <a:pt x="13654" y="4205"/>
                  </a:lnTo>
                  <a:cubicBezTo>
                    <a:pt x="13654" y="2383"/>
                    <a:pt x="12159" y="1044"/>
                    <a:pt x="10495" y="1044"/>
                  </a:cubicBezTo>
                  <a:cubicBezTo>
                    <a:pt x="10083" y="1044"/>
                    <a:pt x="9661" y="1126"/>
                    <a:pt x="9248" y="1303"/>
                  </a:cubicBezTo>
                  <a:cubicBezTo>
                    <a:pt x="8580" y="459"/>
                    <a:pt x="7574" y="0"/>
                    <a:pt x="6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61" name="Google Shape;961;p55"/>
            <p:cNvSpPr/>
            <p:nvPr/>
          </p:nvSpPr>
          <p:spPr>
            <a:xfrm>
              <a:off x="5754638" y="3694400"/>
              <a:ext cx="30625" cy="26250"/>
            </a:xfrm>
            <a:custGeom>
              <a:rect b="b" l="l" r="r" t="t"/>
              <a:pathLst>
                <a:path extrusionOk="0" h="1050" w="1225">
                  <a:moveTo>
                    <a:pt x="700" y="0"/>
                  </a:moveTo>
                  <a:cubicBezTo>
                    <a:pt x="228" y="0"/>
                    <a:pt x="0" y="560"/>
                    <a:pt x="315" y="892"/>
                  </a:cubicBezTo>
                  <a:cubicBezTo>
                    <a:pt x="424" y="1000"/>
                    <a:pt x="558" y="1049"/>
                    <a:pt x="691" y="1049"/>
                  </a:cubicBezTo>
                  <a:cubicBezTo>
                    <a:pt x="963" y="1049"/>
                    <a:pt x="1224" y="842"/>
                    <a:pt x="1224" y="525"/>
                  </a:cubicBezTo>
                  <a:cubicBezTo>
                    <a:pt x="1224" y="245"/>
                    <a:pt x="979"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62" name="Google Shape;962;p55"/>
            <p:cNvSpPr/>
            <p:nvPr/>
          </p:nvSpPr>
          <p:spPr>
            <a:xfrm>
              <a:off x="5798338" y="3694400"/>
              <a:ext cx="30625" cy="26250"/>
            </a:xfrm>
            <a:custGeom>
              <a:rect b="b" l="l" r="r" t="t"/>
              <a:pathLst>
                <a:path extrusionOk="0" h="1050" w="1225">
                  <a:moveTo>
                    <a:pt x="700" y="0"/>
                  </a:moveTo>
                  <a:cubicBezTo>
                    <a:pt x="228" y="0"/>
                    <a:pt x="1" y="560"/>
                    <a:pt x="333" y="892"/>
                  </a:cubicBezTo>
                  <a:cubicBezTo>
                    <a:pt x="436" y="1000"/>
                    <a:pt x="566" y="1049"/>
                    <a:pt x="696" y="1049"/>
                  </a:cubicBezTo>
                  <a:cubicBezTo>
                    <a:pt x="963" y="1049"/>
                    <a:pt x="1224" y="842"/>
                    <a:pt x="1224" y="525"/>
                  </a:cubicBezTo>
                  <a:cubicBezTo>
                    <a:pt x="1224" y="245"/>
                    <a:pt x="979"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63" name="Google Shape;963;p55"/>
          <p:cNvGrpSpPr/>
          <p:nvPr/>
        </p:nvGrpSpPr>
        <p:grpSpPr>
          <a:xfrm>
            <a:off x="4735038" y="3483350"/>
            <a:ext cx="447975" cy="411250"/>
            <a:chOff x="4735038" y="3334725"/>
            <a:chExt cx="447975" cy="411250"/>
          </a:xfrm>
        </p:grpSpPr>
        <p:sp>
          <p:nvSpPr>
            <p:cNvPr id="964" name="Google Shape;964;p55"/>
            <p:cNvSpPr/>
            <p:nvPr/>
          </p:nvSpPr>
          <p:spPr>
            <a:xfrm>
              <a:off x="4735038" y="3334725"/>
              <a:ext cx="447975" cy="411250"/>
            </a:xfrm>
            <a:custGeom>
              <a:rect b="b" l="l" r="r" t="t"/>
              <a:pathLst>
                <a:path extrusionOk="0" h="16450" w="17919">
                  <a:moveTo>
                    <a:pt x="5892"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8" y="0"/>
                    <a:pt x="0" y="227"/>
                    <a:pt x="0" y="524"/>
                  </a:cubicBezTo>
                  <a:lnTo>
                    <a:pt x="0" y="15925"/>
                  </a:lnTo>
                  <a:cubicBezTo>
                    <a:pt x="0" y="16205"/>
                    <a:pt x="228" y="16450"/>
                    <a:pt x="525" y="16450"/>
                  </a:cubicBezTo>
                  <a:lnTo>
                    <a:pt x="17394" y="16450"/>
                  </a:lnTo>
                  <a:cubicBezTo>
                    <a:pt x="17692" y="16450"/>
                    <a:pt x="17919" y="16205"/>
                    <a:pt x="17919" y="15925"/>
                  </a:cubicBezTo>
                  <a:lnTo>
                    <a:pt x="17919" y="2972"/>
                  </a:lnTo>
                  <a:cubicBezTo>
                    <a:pt x="17919" y="2692"/>
                    <a:pt x="17692" y="2447"/>
                    <a:pt x="17394" y="2447"/>
                  </a:cubicBezTo>
                  <a:lnTo>
                    <a:pt x="8461" y="2447"/>
                  </a:lnTo>
                  <a:lnTo>
                    <a:pt x="6521" y="192"/>
                  </a:lnTo>
                  <a:cubicBezTo>
                    <a:pt x="6416" y="70"/>
                    <a:pt x="6276" y="0"/>
                    <a:pt x="6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65" name="Google Shape;965;p55"/>
            <p:cNvSpPr/>
            <p:nvPr/>
          </p:nvSpPr>
          <p:spPr>
            <a:xfrm>
              <a:off x="4867013" y="3509975"/>
              <a:ext cx="184025" cy="183575"/>
            </a:xfrm>
            <a:custGeom>
              <a:rect b="b" l="l" r="r" t="t"/>
              <a:pathLst>
                <a:path extrusionOk="0" h="7343" w="7361">
                  <a:moveTo>
                    <a:pt x="3682" y="1043"/>
                  </a:moveTo>
                  <a:cubicBezTo>
                    <a:pt x="3938" y="1043"/>
                    <a:pt x="4197" y="1137"/>
                    <a:pt x="4406" y="1346"/>
                  </a:cubicBezTo>
                  <a:cubicBezTo>
                    <a:pt x="5070" y="2010"/>
                    <a:pt x="4598" y="3147"/>
                    <a:pt x="3672" y="3147"/>
                  </a:cubicBezTo>
                  <a:cubicBezTo>
                    <a:pt x="3095" y="3147"/>
                    <a:pt x="2623" y="2675"/>
                    <a:pt x="2623" y="2098"/>
                  </a:cubicBezTo>
                  <a:cubicBezTo>
                    <a:pt x="2623" y="1458"/>
                    <a:pt x="3144" y="1043"/>
                    <a:pt x="3682" y="1043"/>
                  </a:cubicBezTo>
                  <a:close/>
                  <a:moveTo>
                    <a:pt x="3672" y="4178"/>
                  </a:moveTo>
                  <a:cubicBezTo>
                    <a:pt x="4913" y="4178"/>
                    <a:pt x="5997" y="5070"/>
                    <a:pt x="6242" y="6293"/>
                  </a:cubicBezTo>
                  <a:lnTo>
                    <a:pt x="1102" y="6293"/>
                  </a:lnTo>
                  <a:cubicBezTo>
                    <a:pt x="1329" y="5070"/>
                    <a:pt x="2413" y="4178"/>
                    <a:pt x="3672" y="4178"/>
                  </a:cubicBezTo>
                  <a:close/>
                  <a:moveTo>
                    <a:pt x="3689" y="0"/>
                  </a:moveTo>
                  <a:cubicBezTo>
                    <a:pt x="1871" y="0"/>
                    <a:pt x="910" y="2133"/>
                    <a:pt x="2116" y="3496"/>
                  </a:cubicBezTo>
                  <a:cubicBezTo>
                    <a:pt x="822" y="4108"/>
                    <a:pt x="1" y="5402"/>
                    <a:pt x="1" y="6818"/>
                  </a:cubicBezTo>
                  <a:cubicBezTo>
                    <a:pt x="1" y="7115"/>
                    <a:pt x="246" y="7342"/>
                    <a:pt x="525" y="7342"/>
                  </a:cubicBezTo>
                  <a:lnTo>
                    <a:pt x="6836" y="7342"/>
                  </a:lnTo>
                  <a:cubicBezTo>
                    <a:pt x="7116" y="7342"/>
                    <a:pt x="7360" y="7115"/>
                    <a:pt x="7360" y="6818"/>
                  </a:cubicBezTo>
                  <a:cubicBezTo>
                    <a:pt x="7360" y="5402"/>
                    <a:pt x="6539" y="4108"/>
                    <a:pt x="5245" y="3496"/>
                  </a:cubicBezTo>
                  <a:cubicBezTo>
                    <a:pt x="6451" y="2133"/>
                    <a:pt x="5490" y="0"/>
                    <a:pt x="36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66" name="Google Shape;966;p55"/>
          <p:cNvGrpSpPr/>
          <p:nvPr/>
        </p:nvGrpSpPr>
        <p:grpSpPr>
          <a:xfrm>
            <a:off x="3992088" y="3483350"/>
            <a:ext cx="447975" cy="411250"/>
            <a:chOff x="3992088" y="3334725"/>
            <a:chExt cx="447975" cy="411250"/>
          </a:xfrm>
        </p:grpSpPr>
        <p:sp>
          <p:nvSpPr>
            <p:cNvPr id="967" name="Google Shape;967;p55"/>
            <p:cNvSpPr/>
            <p:nvPr/>
          </p:nvSpPr>
          <p:spPr>
            <a:xfrm>
              <a:off x="3992088" y="3334725"/>
              <a:ext cx="447975" cy="411250"/>
            </a:xfrm>
            <a:custGeom>
              <a:rect b="b" l="l" r="r" t="t"/>
              <a:pathLst>
                <a:path extrusionOk="0" h="16450" w="17919">
                  <a:moveTo>
                    <a:pt x="5891"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7" y="0"/>
                    <a:pt x="0" y="227"/>
                    <a:pt x="0" y="524"/>
                  </a:cubicBezTo>
                  <a:lnTo>
                    <a:pt x="0" y="15925"/>
                  </a:lnTo>
                  <a:cubicBezTo>
                    <a:pt x="0" y="16205"/>
                    <a:pt x="227" y="16450"/>
                    <a:pt x="525" y="16450"/>
                  </a:cubicBezTo>
                  <a:lnTo>
                    <a:pt x="17394" y="16450"/>
                  </a:lnTo>
                  <a:cubicBezTo>
                    <a:pt x="17691" y="16450"/>
                    <a:pt x="17919" y="16205"/>
                    <a:pt x="17919" y="15925"/>
                  </a:cubicBezTo>
                  <a:lnTo>
                    <a:pt x="17919" y="2972"/>
                  </a:lnTo>
                  <a:cubicBezTo>
                    <a:pt x="17919" y="2692"/>
                    <a:pt x="17691" y="2447"/>
                    <a:pt x="17394" y="2447"/>
                  </a:cubicBezTo>
                  <a:lnTo>
                    <a:pt x="8461" y="2447"/>
                  </a:lnTo>
                  <a:lnTo>
                    <a:pt x="6521" y="192"/>
                  </a:lnTo>
                  <a:cubicBezTo>
                    <a:pt x="6416" y="70"/>
                    <a:pt x="6276" y="0"/>
                    <a:pt x="6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68" name="Google Shape;968;p55"/>
            <p:cNvSpPr/>
            <p:nvPr/>
          </p:nvSpPr>
          <p:spPr>
            <a:xfrm>
              <a:off x="4064188" y="3509700"/>
              <a:ext cx="286275" cy="183850"/>
            </a:xfrm>
            <a:custGeom>
              <a:rect b="b" l="l" r="r" t="t"/>
              <a:pathLst>
                <a:path extrusionOk="0" h="7354" w="11451">
                  <a:moveTo>
                    <a:pt x="4307" y="1052"/>
                  </a:moveTo>
                  <a:cubicBezTo>
                    <a:pt x="4717" y="1052"/>
                    <a:pt x="5135" y="1206"/>
                    <a:pt x="5472" y="1549"/>
                  </a:cubicBezTo>
                  <a:cubicBezTo>
                    <a:pt x="5139" y="1936"/>
                    <a:pt x="5477" y="2425"/>
                    <a:pt x="5874" y="2425"/>
                  </a:cubicBezTo>
                  <a:cubicBezTo>
                    <a:pt x="5997" y="2425"/>
                    <a:pt x="6125" y="2378"/>
                    <a:pt x="6241" y="2266"/>
                  </a:cubicBezTo>
                  <a:cubicBezTo>
                    <a:pt x="6294" y="2196"/>
                    <a:pt x="6381" y="2144"/>
                    <a:pt x="6451" y="2091"/>
                  </a:cubicBezTo>
                  <a:lnTo>
                    <a:pt x="6469" y="2074"/>
                  </a:lnTo>
                  <a:cubicBezTo>
                    <a:pt x="6714" y="1921"/>
                    <a:pt x="6975" y="1852"/>
                    <a:pt x="7228" y="1852"/>
                  </a:cubicBezTo>
                  <a:cubicBezTo>
                    <a:pt x="8077" y="1852"/>
                    <a:pt x="8842" y="2622"/>
                    <a:pt x="8654" y="3577"/>
                  </a:cubicBezTo>
                  <a:cubicBezTo>
                    <a:pt x="8584" y="3909"/>
                    <a:pt x="8846" y="4207"/>
                    <a:pt x="9178" y="4207"/>
                  </a:cubicBezTo>
                  <a:lnTo>
                    <a:pt x="9213" y="4207"/>
                  </a:lnTo>
                  <a:cubicBezTo>
                    <a:pt x="10559" y="4276"/>
                    <a:pt x="10542" y="6252"/>
                    <a:pt x="9213" y="6304"/>
                  </a:cubicBezTo>
                  <a:lnTo>
                    <a:pt x="3130" y="6304"/>
                  </a:lnTo>
                  <a:cubicBezTo>
                    <a:pt x="2081" y="6304"/>
                    <a:pt x="1504" y="5116"/>
                    <a:pt x="2133" y="4294"/>
                  </a:cubicBezTo>
                  <a:lnTo>
                    <a:pt x="2133" y="4294"/>
                  </a:lnTo>
                  <a:cubicBezTo>
                    <a:pt x="2221" y="4399"/>
                    <a:pt x="2308" y="4504"/>
                    <a:pt x="2395" y="4591"/>
                  </a:cubicBezTo>
                  <a:cubicBezTo>
                    <a:pt x="2500" y="4696"/>
                    <a:pt x="2636" y="4748"/>
                    <a:pt x="2771" y="4748"/>
                  </a:cubicBezTo>
                  <a:cubicBezTo>
                    <a:pt x="2907" y="4748"/>
                    <a:pt x="3042" y="4696"/>
                    <a:pt x="3147" y="4591"/>
                  </a:cubicBezTo>
                  <a:cubicBezTo>
                    <a:pt x="3357" y="4399"/>
                    <a:pt x="3357" y="4067"/>
                    <a:pt x="3147" y="3857"/>
                  </a:cubicBezTo>
                  <a:cubicBezTo>
                    <a:pt x="2833" y="3542"/>
                    <a:pt x="2658" y="3123"/>
                    <a:pt x="2658" y="2703"/>
                  </a:cubicBezTo>
                  <a:cubicBezTo>
                    <a:pt x="2658" y="1703"/>
                    <a:pt x="3465" y="1052"/>
                    <a:pt x="4307" y="1052"/>
                  </a:cubicBezTo>
                  <a:close/>
                  <a:moveTo>
                    <a:pt x="4326" y="0"/>
                  </a:moveTo>
                  <a:cubicBezTo>
                    <a:pt x="2946" y="0"/>
                    <a:pt x="1609" y="1052"/>
                    <a:pt x="1609" y="2686"/>
                  </a:cubicBezTo>
                  <a:cubicBezTo>
                    <a:pt x="1609" y="2895"/>
                    <a:pt x="1626" y="3088"/>
                    <a:pt x="1679" y="3280"/>
                  </a:cubicBezTo>
                  <a:cubicBezTo>
                    <a:pt x="1" y="4644"/>
                    <a:pt x="962" y="7353"/>
                    <a:pt x="3130" y="7353"/>
                  </a:cubicBezTo>
                  <a:lnTo>
                    <a:pt x="9231" y="7353"/>
                  </a:lnTo>
                  <a:cubicBezTo>
                    <a:pt x="10280" y="7353"/>
                    <a:pt x="11171" y="6566"/>
                    <a:pt x="11311" y="5518"/>
                  </a:cubicBezTo>
                  <a:cubicBezTo>
                    <a:pt x="11451" y="4469"/>
                    <a:pt x="10769" y="3490"/>
                    <a:pt x="9755" y="3228"/>
                  </a:cubicBezTo>
                  <a:cubicBezTo>
                    <a:pt x="9712" y="1817"/>
                    <a:pt x="8554" y="789"/>
                    <a:pt x="7256" y="789"/>
                  </a:cubicBezTo>
                  <a:cubicBezTo>
                    <a:pt x="6962" y="789"/>
                    <a:pt x="6661" y="842"/>
                    <a:pt x="6364" y="955"/>
                  </a:cubicBezTo>
                  <a:cubicBezTo>
                    <a:pt x="5801" y="295"/>
                    <a:pt x="5057" y="0"/>
                    <a:pt x="43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969" name="Google Shape;969;p55"/>
          <p:cNvSpPr/>
          <p:nvPr/>
        </p:nvSpPr>
        <p:spPr>
          <a:xfrm>
            <a:off x="3246938" y="3464975"/>
            <a:ext cx="452800" cy="448000"/>
          </a:xfrm>
          <a:custGeom>
            <a:rect b="b" l="l" r="r" t="t"/>
            <a:pathLst>
              <a:path extrusionOk="0" h="17920" w="18112">
                <a:moveTo>
                  <a:pt x="7115" y="1050"/>
                </a:moveTo>
                <a:lnTo>
                  <a:pt x="7115" y="3497"/>
                </a:lnTo>
                <a:lnTo>
                  <a:pt x="1189" y="3497"/>
                </a:lnTo>
                <a:lnTo>
                  <a:pt x="1189" y="1050"/>
                </a:lnTo>
                <a:close/>
                <a:moveTo>
                  <a:pt x="16922" y="1050"/>
                </a:moveTo>
                <a:lnTo>
                  <a:pt x="16922" y="3497"/>
                </a:lnTo>
                <a:lnTo>
                  <a:pt x="10979" y="3497"/>
                </a:lnTo>
                <a:lnTo>
                  <a:pt x="10979" y="1050"/>
                </a:lnTo>
                <a:close/>
                <a:moveTo>
                  <a:pt x="7115" y="4546"/>
                </a:moveTo>
                <a:lnTo>
                  <a:pt x="7115" y="5595"/>
                </a:lnTo>
                <a:lnTo>
                  <a:pt x="1189" y="5595"/>
                </a:lnTo>
                <a:lnTo>
                  <a:pt x="1172" y="4546"/>
                </a:lnTo>
                <a:close/>
                <a:moveTo>
                  <a:pt x="16922" y="4546"/>
                </a:moveTo>
                <a:lnTo>
                  <a:pt x="16922" y="5595"/>
                </a:lnTo>
                <a:lnTo>
                  <a:pt x="10979" y="5595"/>
                </a:lnTo>
                <a:lnTo>
                  <a:pt x="10961" y="4546"/>
                </a:lnTo>
                <a:close/>
                <a:moveTo>
                  <a:pt x="4755" y="6644"/>
                </a:moveTo>
                <a:lnTo>
                  <a:pt x="4930" y="7693"/>
                </a:lnTo>
                <a:lnTo>
                  <a:pt x="3374" y="7693"/>
                </a:lnTo>
                <a:lnTo>
                  <a:pt x="3549" y="6644"/>
                </a:lnTo>
                <a:close/>
                <a:moveTo>
                  <a:pt x="14562" y="6661"/>
                </a:moveTo>
                <a:lnTo>
                  <a:pt x="14737" y="7710"/>
                </a:lnTo>
                <a:lnTo>
                  <a:pt x="13164" y="7710"/>
                </a:lnTo>
                <a:lnTo>
                  <a:pt x="13339" y="6661"/>
                </a:lnTo>
                <a:close/>
                <a:moveTo>
                  <a:pt x="4138" y="12242"/>
                </a:moveTo>
                <a:cubicBezTo>
                  <a:pt x="4408" y="12242"/>
                  <a:pt x="4668" y="12458"/>
                  <a:pt x="4668" y="12780"/>
                </a:cubicBezTo>
                <a:cubicBezTo>
                  <a:pt x="4668" y="13059"/>
                  <a:pt x="4441" y="13304"/>
                  <a:pt x="4144" y="13304"/>
                </a:cubicBezTo>
                <a:cubicBezTo>
                  <a:pt x="3672" y="13304"/>
                  <a:pt x="3444" y="12727"/>
                  <a:pt x="3776" y="12395"/>
                </a:cubicBezTo>
                <a:cubicBezTo>
                  <a:pt x="3882" y="12289"/>
                  <a:pt x="4011" y="12242"/>
                  <a:pt x="4138" y="12242"/>
                </a:cubicBezTo>
                <a:close/>
                <a:moveTo>
                  <a:pt x="9037" y="12242"/>
                </a:moveTo>
                <a:cubicBezTo>
                  <a:pt x="9312" y="12242"/>
                  <a:pt x="9580" y="12458"/>
                  <a:pt x="9580" y="12780"/>
                </a:cubicBezTo>
                <a:cubicBezTo>
                  <a:pt x="9563" y="13059"/>
                  <a:pt x="9335" y="13304"/>
                  <a:pt x="9056" y="13304"/>
                </a:cubicBezTo>
                <a:cubicBezTo>
                  <a:pt x="8584" y="13304"/>
                  <a:pt x="8339" y="12727"/>
                  <a:pt x="8671" y="12395"/>
                </a:cubicBezTo>
                <a:cubicBezTo>
                  <a:pt x="8777" y="12289"/>
                  <a:pt x="8908" y="12242"/>
                  <a:pt x="9037" y="12242"/>
                </a:cubicBezTo>
                <a:close/>
                <a:moveTo>
                  <a:pt x="13931" y="12242"/>
                </a:moveTo>
                <a:cubicBezTo>
                  <a:pt x="14207" y="12242"/>
                  <a:pt x="14475" y="12458"/>
                  <a:pt x="14475" y="12780"/>
                </a:cubicBezTo>
                <a:cubicBezTo>
                  <a:pt x="14475" y="13059"/>
                  <a:pt x="14230" y="13304"/>
                  <a:pt x="13951" y="13304"/>
                </a:cubicBezTo>
                <a:cubicBezTo>
                  <a:pt x="13479" y="13304"/>
                  <a:pt x="13234" y="12727"/>
                  <a:pt x="13566" y="12395"/>
                </a:cubicBezTo>
                <a:cubicBezTo>
                  <a:pt x="13672" y="12289"/>
                  <a:pt x="13802" y="12242"/>
                  <a:pt x="13931" y="12242"/>
                </a:cubicBezTo>
                <a:close/>
                <a:moveTo>
                  <a:pt x="647" y="1"/>
                </a:moveTo>
                <a:cubicBezTo>
                  <a:pt x="368" y="1"/>
                  <a:pt x="123" y="246"/>
                  <a:pt x="123" y="525"/>
                </a:cubicBezTo>
                <a:lnTo>
                  <a:pt x="123" y="6137"/>
                </a:lnTo>
                <a:cubicBezTo>
                  <a:pt x="123" y="6416"/>
                  <a:pt x="368" y="6661"/>
                  <a:pt x="647" y="6661"/>
                </a:cubicBezTo>
                <a:lnTo>
                  <a:pt x="2483" y="6661"/>
                </a:lnTo>
                <a:lnTo>
                  <a:pt x="2308" y="7710"/>
                </a:lnTo>
                <a:lnTo>
                  <a:pt x="2063" y="7710"/>
                </a:lnTo>
                <a:cubicBezTo>
                  <a:pt x="1399" y="7745"/>
                  <a:pt x="1399" y="8706"/>
                  <a:pt x="2063" y="8759"/>
                </a:cubicBezTo>
                <a:lnTo>
                  <a:pt x="3637" y="8759"/>
                </a:lnTo>
                <a:lnTo>
                  <a:pt x="3637" y="11294"/>
                </a:lnTo>
                <a:cubicBezTo>
                  <a:pt x="3182" y="11451"/>
                  <a:pt x="2832" y="11801"/>
                  <a:pt x="2675" y="12255"/>
                </a:cubicBezTo>
                <a:lnTo>
                  <a:pt x="647" y="12255"/>
                </a:lnTo>
                <a:cubicBezTo>
                  <a:pt x="0" y="12290"/>
                  <a:pt x="0" y="13269"/>
                  <a:pt x="647" y="13304"/>
                </a:cubicBezTo>
                <a:lnTo>
                  <a:pt x="2675" y="13304"/>
                </a:lnTo>
                <a:cubicBezTo>
                  <a:pt x="2920" y="14003"/>
                  <a:pt x="3536" y="14353"/>
                  <a:pt x="4154" y="14353"/>
                </a:cubicBezTo>
                <a:cubicBezTo>
                  <a:pt x="4773" y="14353"/>
                  <a:pt x="5393" y="14003"/>
                  <a:pt x="5647" y="13304"/>
                </a:cubicBezTo>
                <a:lnTo>
                  <a:pt x="7570" y="13304"/>
                </a:lnTo>
                <a:cubicBezTo>
                  <a:pt x="7727" y="13759"/>
                  <a:pt x="8077" y="14108"/>
                  <a:pt x="8531" y="14266"/>
                </a:cubicBezTo>
                <a:lnTo>
                  <a:pt x="8531" y="17395"/>
                </a:lnTo>
                <a:cubicBezTo>
                  <a:pt x="8531" y="17744"/>
                  <a:pt x="8794" y="17919"/>
                  <a:pt x="9056" y="17919"/>
                </a:cubicBezTo>
                <a:cubicBezTo>
                  <a:pt x="9318" y="17919"/>
                  <a:pt x="9580" y="17744"/>
                  <a:pt x="9580" y="17395"/>
                </a:cubicBezTo>
                <a:lnTo>
                  <a:pt x="9580" y="14266"/>
                </a:lnTo>
                <a:cubicBezTo>
                  <a:pt x="10017" y="14108"/>
                  <a:pt x="10384" y="13759"/>
                  <a:pt x="10542" y="13304"/>
                </a:cubicBezTo>
                <a:lnTo>
                  <a:pt x="12465" y="13304"/>
                </a:lnTo>
                <a:cubicBezTo>
                  <a:pt x="12718" y="14003"/>
                  <a:pt x="13339" y="14353"/>
                  <a:pt x="13957" y="14353"/>
                </a:cubicBezTo>
                <a:cubicBezTo>
                  <a:pt x="14576" y="14353"/>
                  <a:pt x="15192" y="14003"/>
                  <a:pt x="15436" y="13304"/>
                </a:cubicBezTo>
                <a:lnTo>
                  <a:pt x="17447" y="13304"/>
                </a:lnTo>
                <a:cubicBezTo>
                  <a:pt x="18111" y="13269"/>
                  <a:pt x="18111" y="12290"/>
                  <a:pt x="17447" y="12255"/>
                </a:cubicBezTo>
                <a:lnTo>
                  <a:pt x="15436" y="12255"/>
                </a:lnTo>
                <a:cubicBezTo>
                  <a:pt x="15279" y="11801"/>
                  <a:pt x="14930" y="11451"/>
                  <a:pt x="14475" y="11294"/>
                </a:cubicBezTo>
                <a:lnTo>
                  <a:pt x="14475" y="8759"/>
                </a:lnTo>
                <a:lnTo>
                  <a:pt x="16048" y="8759"/>
                </a:lnTo>
                <a:cubicBezTo>
                  <a:pt x="16695" y="8706"/>
                  <a:pt x="16695" y="7745"/>
                  <a:pt x="16048" y="7710"/>
                </a:cubicBezTo>
                <a:lnTo>
                  <a:pt x="15786" y="7710"/>
                </a:lnTo>
                <a:lnTo>
                  <a:pt x="15611" y="6661"/>
                </a:lnTo>
                <a:lnTo>
                  <a:pt x="17447" y="6661"/>
                </a:lnTo>
                <a:cubicBezTo>
                  <a:pt x="17744" y="6661"/>
                  <a:pt x="17971" y="6416"/>
                  <a:pt x="17971" y="6137"/>
                </a:cubicBezTo>
                <a:lnTo>
                  <a:pt x="17971" y="525"/>
                </a:lnTo>
                <a:cubicBezTo>
                  <a:pt x="17971" y="246"/>
                  <a:pt x="17744" y="1"/>
                  <a:pt x="17447" y="1"/>
                </a:cubicBezTo>
                <a:lnTo>
                  <a:pt x="10454" y="1"/>
                </a:lnTo>
                <a:cubicBezTo>
                  <a:pt x="10157" y="1"/>
                  <a:pt x="9930" y="246"/>
                  <a:pt x="9930" y="525"/>
                </a:cubicBezTo>
                <a:lnTo>
                  <a:pt x="9930" y="6137"/>
                </a:lnTo>
                <a:cubicBezTo>
                  <a:pt x="9930" y="6416"/>
                  <a:pt x="10157" y="6661"/>
                  <a:pt x="10454" y="6661"/>
                </a:cubicBezTo>
                <a:lnTo>
                  <a:pt x="12290" y="6661"/>
                </a:lnTo>
                <a:lnTo>
                  <a:pt x="12115" y="7710"/>
                </a:lnTo>
                <a:lnTo>
                  <a:pt x="11853" y="7710"/>
                </a:lnTo>
                <a:cubicBezTo>
                  <a:pt x="11188" y="7745"/>
                  <a:pt x="11188" y="8706"/>
                  <a:pt x="11853" y="8759"/>
                </a:cubicBezTo>
                <a:lnTo>
                  <a:pt x="13426" y="8759"/>
                </a:lnTo>
                <a:lnTo>
                  <a:pt x="13426" y="11294"/>
                </a:lnTo>
                <a:cubicBezTo>
                  <a:pt x="12972" y="11451"/>
                  <a:pt x="12622" y="11801"/>
                  <a:pt x="12465" y="12255"/>
                </a:cubicBezTo>
                <a:lnTo>
                  <a:pt x="10524" y="12255"/>
                </a:lnTo>
                <a:cubicBezTo>
                  <a:pt x="10279" y="11556"/>
                  <a:pt x="9663" y="11206"/>
                  <a:pt x="9045" y="11206"/>
                </a:cubicBezTo>
                <a:cubicBezTo>
                  <a:pt x="8426" y="11206"/>
                  <a:pt x="7806" y="11556"/>
                  <a:pt x="7552" y="12255"/>
                </a:cubicBezTo>
                <a:lnTo>
                  <a:pt x="5629" y="12255"/>
                </a:lnTo>
                <a:cubicBezTo>
                  <a:pt x="5472" y="11801"/>
                  <a:pt x="5122" y="11451"/>
                  <a:pt x="4668" y="11294"/>
                </a:cubicBezTo>
                <a:lnTo>
                  <a:pt x="4668" y="8759"/>
                </a:lnTo>
                <a:lnTo>
                  <a:pt x="6241" y="8759"/>
                </a:lnTo>
                <a:cubicBezTo>
                  <a:pt x="6906" y="8706"/>
                  <a:pt x="6906" y="7745"/>
                  <a:pt x="6241" y="7710"/>
                </a:cubicBezTo>
                <a:lnTo>
                  <a:pt x="5997" y="7710"/>
                </a:lnTo>
                <a:lnTo>
                  <a:pt x="5822" y="6661"/>
                </a:lnTo>
                <a:lnTo>
                  <a:pt x="7640" y="6661"/>
                </a:lnTo>
                <a:cubicBezTo>
                  <a:pt x="7937" y="6661"/>
                  <a:pt x="8164" y="6416"/>
                  <a:pt x="8164" y="6137"/>
                </a:cubicBezTo>
                <a:lnTo>
                  <a:pt x="8164" y="525"/>
                </a:lnTo>
                <a:cubicBezTo>
                  <a:pt x="8164" y="246"/>
                  <a:pt x="7937" y="1"/>
                  <a:pt x="7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70" name="Google Shape;970;p55"/>
          <p:cNvSpPr/>
          <p:nvPr/>
        </p:nvSpPr>
        <p:spPr>
          <a:xfrm>
            <a:off x="2507038" y="3464675"/>
            <a:ext cx="446225" cy="448300"/>
          </a:xfrm>
          <a:custGeom>
            <a:rect b="b" l="l" r="r" t="t"/>
            <a:pathLst>
              <a:path extrusionOk="0" h="17932" w="17849">
                <a:moveTo>
                  <a:pt x="6966" y="1064"/>
                </a:moveTo>
                <a:cubicBezTo>
                  <a:pt x="7452" y="1064"/>
                  <a:pt x="7947" y="1253"/>
                  <a:pt x="8339" y="1674"/>
                </a:cubicBezTo>
                <a:cubicBezTo>
                  <a:pt x="8322" y="1674"/>
                  <a:pt x="8322" y="1674"/>
                  <a:pt x="8322" y="1691"/>
                </a:cubicBezTo>
                <a:cubicBezTo>
                  <a:pt x="7946" y="2067"/>
                  <a:pt x="8291" y="2587"/>
                  <a:pt x="8693" y="2587"/>
                </a:cubicBezTo>
                <a:cubicBezTo>
                  <a:pt x="8815" y="2587"/>
                  <a:pt x="8942" y="2539"/>
                  <a:pt x="9056" y="2425"/>
                </a:cubicBezTo>
                <a:cubicBezTo>
                  <a:pt x="9143" y="2338"/>
                  <a:pt x="9231" y="2268"/>
                  <a:pt x="9336" y="2215"/>
                </a:cubicBezTo>
                <a:cubicBezTo>
                  <a:pt x="9598" y="2041"/>
                  <a:pt x="9912" y="1936"/>
                  <a:pt x="10245" y="1936"/>
                </a:cubicBezTo>
                <a:cubicBezTo>
                  <a:pt x="11154" y="1936"/>
                  <a:pt x="11905" y="2687"/>
                  <a:pt x="11905" y="3596"/>
                </a:cubicBezTo>
                <a:cubicBezTo>
                  <a:pt x="11905" y="3719"/>
                  <a:pt x="11888" y="3824"/>
                  <a:pt x="11870" y="3946"/>
                </a:cubicBezTo>
                <a:cubicBezTo>
                  <a:pt x="11835" y="4086"/>
                  <a:pt x="11870" y="4261"/>
                  <a:pt x="11975" y="4383"/>
                </a:cubicBezTo>
                <a:cubicBezTo>
                  <a:pt x="12069" y="4493"/>
                  <a:pt x="12206" y="4561"/>
                  <a:pt x="12347" y="4561"/>
                </a:cubicBezTo>
                <a:cubicBezTo>
                  <a:pt x="12363" y="4561"/>
                  <a:pt x="12379" y="4560"/>
                  <a:pt x="12395" y="4558"/>
                </a:cubicBezTo>
                <a:lnTo>
                  <a:pt x="12430" y="4558"/>
                </a:lnTo>
                <a:cubicBezTo>
                  <a:pt x="13094" y="4593"/>
                  <a:pt x="13601" y="5135"/>
                  <a:pt x="13601" y="5782"/>
                </a:cubicBezTo>
                <a:cubicBezTo>
                  <a:pt x="13601" y="6446"/>
                  <a:pt x="13094" y="6988"/>
                  <a:pt x="12430" y="7023"/>
                </a:cubicBezTo>
                <a:lnTo>
                  <a:pt x="5647" y="7023"/>
                </a:lnTo>
                <a:cubicBezTo>
                  <a:pt x="4843" y="7023"/>
                  <a:pt x="4196" y="6376"/>
                  <a:pt x="4196" y="5572"/>
                </a:cubicBezTo>
                <a:cubicBezTo>
                  <a:pt x="4196" y="5222"/>
                  <a:pt x="4318" y="4890"/>
                  <a:pt x="4563" y="4628"/>
                </a:cubicBezTo>
                <a:cubicBezTo>
                  <a:pt x="4651" y="4768"/>
                  <a:pt x="4755" y="4908"/>
                  <a:pt x="4878" y="5030"/>
                </a:cubicBezTo>
                <a:cubicBezTo>
                  <a:pt x="4994" y="5142"/>
                  <a:pt x="5122" y="5189"/>
                  <a:pt x="5244" y="5189"/>
                </a:cubicBezTo>
                <a:cubicBezTo>
                  <a:pt x="5657" y="5189"/>
                  <a:pt x="6007" y="4656"/>
                  <a:pt x="5630" y="4278"/>
                </a:cubicBezTo>
                <a:cubicBezTo>
                  <a:pt x="5280" y="3929"/>
                  <a:pt x="5070" y="3439"/>
                  <a:pt x="5070" y="2950"/>
                </a:cubicBezTo>
                <a:cubicBezTo>
                  <a:pt x="5070" y="1810"/>
                  <a:pt x="5999" y="1064"/>
                  <a:pt x="6966" y="1064"/>
                </a:cubicBezTo>
                <a:close/>
                <a:moveTo>
                  <a:pt x="2378" y="12337"/>
                </a:moveTo>
                <a:lnTo>
                  <a:pt x="3270" y="13526"/>
                </a:lnTo>
                <a:cubicBezTo>
                  <a:pt x="3357" y="13648"/>
                  <a:pt x="3514" y="13736"/>
                  <a:pt x="3689" y="13736"/>
                </a:cubicBezTo>
                <a:lnTo>
                  <a:pt x="6311" y="13736"/>
                </a:lnTo>
                <a:lnTo>
                  <a:pt x="6311" y="16882"/>
                </a:lnTo>
                <a:lnTo>
                  <a:pt x="1067" y="16882"/>
                </a:lnTo>
                <a:lnTo>
                  <a:pt x="1067" y="12337"/>
                </a:lnTo>
                <a:close/>
                <a:moveTo>
                  <a:pt x="12867" y="12337"/>
                </a:moveTo>
                <a:lnTo>
                  <a:pt x="13758" y="13526"/>
                </a:lnTo>
                <a:cubicBezTo>
                  <a:pt x="13846" y="13648"/>
                  <a:pt x="14003" y="13736"/>
                  <a:pt x="14178" y="13736"/>
                </a:cubicBezTo>
                <a:lnTo>
                  <a:pt x="16800" y="13736"/>
                </a:lnTo>
                <a:lnTo>
                  <a:pt x="16800" y="16882"/>
                </a:lnTo>
                <a:lnTo>
                  <a:pt x="11556" y="16882"/>
                </a:lnTo>
                <a:lnTo>
                  <a:pt x="11556" y="12337"/>
                </a:lnTo>
                <a:close/>
                <a:moveTo>
                  <a:pt x="6977" y="0"/>
                </a:moveTo>
                <a:cubicBezTo>
                  <a:pt x="5478" y="0"/>
                  <a:pt x="4021" y="1153"/>
                  <a:pt x="4021" y="2950"/>
                </a:cubicBezTo>
                <a:cubicBezTo>
                  <a:pt x="4021" y="3159"/>
                  <a:pt x="4039" y="3387"/>
                  <a:pt x="4091" y="3614"/>
                </a:cubicBezTo>
                <a:cubicBezTo>
                  <a:pt x="2226" y="5061"/>
                  <a:pt x="3264" y="8072"/>
                  <a:pt x="5626" y="8072"/>
                </a:cubicBezTo>
                <a:cubicBezTo>
                  <a:pt x="5633" y="8072"/>
                  <a:pt x="5640" y="8072"/>
                  <a:pt x="5647" y="8072"/>
                </a:cubicBezTo>
                <a:lnTo>
                  <a:pt x="8409" y="8072"/>
                </a:lnTo>
                <a:lnTo>
                  <a:pt x="8409" y="9190"/>
                </a:lnTo>
                <a:lnTo>
                  <a:pt x="4720" y="9190"/>
                </a:lnTo>
                <a:cubicBezTo>
                  <a:pt x="4441" y="9190"/>
                  <a:pt x="4196" y="9418"/>
                  <a:pt x="4196" y="9715"/>
                </a:cubicBezTo>
                <a:lnTo>
                  <a:pt x="4196" y="12687"/>
                </a:lnTo>
                <a:lnTo>
                  <a:pt x="3934" y="12687"/>
                </a:lnTo>
                <a:lnTo>
                  <a:pt x="3042" y="11498"/>
                </a:lnTo>
                <a:cubicBezTo>
                  <a:pt x="2955" y="11358"/>
                  <a:pt x="2798" y="11271"/>
                  <a:pt x="2623" y="11271"/>
                </a:cubicBezTo>
                <a:lnTo>
                  <a:pt x="525" y="11271"/>
                </a:lnTo>
                <a:cubicBezTo>
                  <a:pt x="228" y="11271"/>
                  <a:pt x="1" y="11515"/>
                  <a:pt x="1" y="11795"/>
                </a:cubicBezTo>
                <a:lnTo>
                  <a:pt x="1" y="17407"/>
                </a:lnTo>
                <a:cubicBezTo>
                  <a:pt x="1" y="17686"/>
                  <a:pt x="228" y="17931"/>
                  <a:pt x="525" y="17931"/>
                </a:cubicBezTo>
                <a:lnTo>
                  <a:pt x="6818" y="17931"/>
                </a:lnTo>
                <a:cubicBezTo>
                  <a:pt x="7115" y="17931"/>
                  <a:pt x="7343" y="17686"/>
                  <a:pt x="7343" y="17407"/>
                </a:cubicBezTo>
                <a:lnTo>
                  <a:pt x="7343" y="13211"/>
                </a:lnTo>
                <a:cubicBezTo>
                  <a:pt x="7343" y="12914"/>
                  <a:pt x="7115" y="12669"/>
                  <a:pt x="6818" y="12669"/>
                </a:cubicBezTo>
                <a:lnTo>
                  <a:pt x="5245" y="12669"/>
                </a:lnTo>
                <a:lnTo>
                  <a:pt x="5245" y="10239"/>
                </a:lnTo>
                <a:lnTo>
                  <a:pt x="12605" y="10239"/>
                </a:lnTo>
                <a:lnTo>
                  <a:pt x="12605" y="11288"/>
                </a:lnTo>
                <a:lnTo>
                  <a:pt x="11031" y="11288"/>
                </a:lnTo>
                <a:cubicBezTo>
                  <a:pt x="10734" y="11288"/>
                  <a:pt x="10507" y="11515"/>
                  <a:pt x="10507" y="11813"/>
                </a:cubicBezTo>
                <a:lnTo>
                  <a:pt x="10507" y="17407"/>
                </a:lnTo>
                <a:cubicBezTo>
                  <a:pt x="10507" y="17704"/>
                  <a:pt x="10734" y="17931"/>
                  <a:pt x="11031" y="17931"/>
                </a:cubicBezTo>
                <a:lnTo>
                  <a:pt x="17325" y="17931"/>
                </a:lnTo>
                <a:cubicBezTo>
                  <a:pt x="17622" y="17931"/>
                  <a:pt x="17849" y="17704"/>
                  <a:pt x="17849" y="17407"/>
                </a:cubicBezTo>
                <a:lnTo>
                  <a:pt x="17849" y="13211"/>
                </a:lnTo>
                <a:cubicBezTo>
                  <a:pt x="17849" y="12914"/>
                  <a:pt x="17622" y="12669"/>
                  <a:pt x="17325" y="12669"/>
                </a:cubicBezTo>
                <a:lnTo>
                  <a:pt x="17325" y="12687"/>
                </a:lnTo>
                <a:lnTo>
                  <a:pt x="14440" y="12687"/>
                </a:lnTo>
                <a:lnTo>
                  <a:pt x="13653" y="11638"/>
                </a:lnTo>
                <a:lnTo>
                  <a:pt x="13653" y="9715"/>
                </a:lnTo>
                <a:cubicBezTo>
                  <a:pt x="13653" y="9428"/>
                  <a:pt x="13425" y="9190"/>
                  <a:pt x="13157" y="9190"/>
                </a:cubicBezTo>
                <a:cubicBezTo>
                  <a:pt x="13148" y="9190"/>
                  <a:pt x="13138" y="9190"/>
                  <a:pt x="13129" y="9190"/>
                </a:cubicBezTo>
                <a:lnTo>
                  <a:pt x="9440" y="9190"/>
                </a:lnTo>
                <a:lnTo>
                  <a:pt x="9440" y="8054"/>
                </a:lnTo>
                <a:lnTo>
                  <a:pt x="12430" y="8054"/>
                </a:lnTo>
                <a:cubicBezTo>
                  <a:pt x="13584" y="8054"/>
                  <a:pt x="14545" y="7198"/>
                  <a:pt x="14685" y="6044"/>
                </a:cubicBezTo>
                <a:cubicBezTo>
                  <a:pt x="14807" y="4908"/>
                  <a:pt x="14073" y="3841"/>
                  <a:pt x="12954" y="3579"/>
                </a:cubicBezTo>
                <a:cubicBezTo>
                  <a:pt x="12926" y="2023"/>
                  <a:pt x="11661" y="879"/>
                  <a:pt x="10235" y="879"/>
                </a:cubicBezTo>
                <a:cubicBezTo>
                  <a:pt x="9899" y="879"/>
                  <a:pt x="9553" y="942"/>
                  <a:pt x="9213" y="1079"/>
                </a:cubicBezTo>
                <a:cubicBezTo>
                  <a:pt x="8602" y="334"/>
                  <a:pt x="7784" y="0"/>
                  <a:pt x="6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971" name="Google Shape;971;p55"/>
          <p:cNvGrpSpPr/>
          <p:nvPr/>
        </p:nvGrpSpPr>
        <p:grpSpPr>
          <a:xfrm>
            <a:off x="1733938" y="3464900"/>
            <a:ext cx="476375" cy="448500"/>
            <a:chOff x="1733938" y="3316275"/>
            <a:chExt cx="476375" cy="448500"/>
          </a:xfrm>
        </p:grpSpPr>
        <p:sp>
          <p:nvSpPr>
            <p:cNvPr id="972" name="Google Shape;972;p55"/>
            <p:cNvSpPr/>
            <p:nvPr/>
          </p:nvSpPr>
          <p:spPr>
            <a:xfrm>
              <a:off x="1934513" y="3620275"/>
              <a:ext cx="105350" cy="86825"/>
            </a:xfrm>
            <a:custGeom>
              <a:rect b="b" l="l" r="r" t="t"/>
              <a:pathLst>
                <a:path extrusionOk="0" h="3473" w="4214">
                  <a:moveTo>
                    <a:pt x="1431" y="0"/>
                  </a:moveTo>
                  <a:cubicBezTo>
                    <a:pt x="1074" y="0"/>
                    <a:pt x="723" y="378"/>
                    <a:pt x="962" y="797"/>
                  </a:cubicBezTo>
                  <a:lnTo>
                    <a:pt x="1207" y="1217"/>
                  </a:lnTo>
                  <a:lnTo>
                    <a:pt x="700" y="1217"/>
                  </a:lnTo>
                  <a:cubicBezTo>
                    <a:pt x="1" y="1217"/>
                    <a:pt x="1" y="2266"/>
                    <a:pt x="700" y="2266"/>
                  </a:cubicBezTo>
                  <a:lnTo>
                    <a:pt x="1207" y="2266"/>
                  </a:lnTo>
                  <a:lnTo>
                    <a:pt x="962" y="2685"/>
                  </a:lnTo>
                  <a:cubicBezTo>
                    <a:pt x="805" y="2948"/>
                    <a:pt x="893" y="3262"/>
                    <a:pt x="1155" y="3402"/>
                  </a:cubicBezTo>
                  <a:cubicBezTo>
                    <a:pt x="1225" y="3455"/>
                    <a:pt x="1312" y="3472"/>
                    <a:pt x="1399" y="3472"/>
                  </a:cubicBezTo>
                  <a:cubicBezTo>
                    <a:pt x="1592" y="3472"/>
                    <a:pt x="1767" y="3385"/>
                    <a:pt x="1871" y="3210"/>
                  </a:cubicBezTo>
                  <a:lnTo>
                    <a:pt x="2116" y="2790"/>
                  </a:lnTo>
                  <a:lnTo>
                    <a:pt x="2361" y="3210"/>
                  </a:lnTo>
                  <a:cubicBezTo>
                    <a:pt x="2448" y="3385"/>
                    <a:pt x="2623" y="3472"/>
                    <a:pt x="2815" y="3472"/>
                  </a:cubicBezTo>
                  <a:cubicBezTo>
                    <a:pt x="2903" y="3472"/>
                    <a:pt x="2990" y="3455"/>
                    <a:pt x="3078" y="3402"/>
                  </a:cubicBezTo>
                  <a:cubicBezTo>
                    <a:pt x="3322" y="3262"/>
                    <a:pt x="3410" y="2948"/>
                    <a:pt x="3270" y="2685"/>
                  </a:cubicBezTo>
                  <a:lnTo>
                    <a:pt x="3025" y="2266"/>
                  </a:lnTo>
                  <a:lnTo>
                    <a:pt x="3515" y="2266"/>
                  </a:lnTo>
                  <a:cubicBezTo>
                    <a:pt x="4214" y="2266"/>
                    <a:pt x="4214" y="1217"/>
                    <a:pt x="3515" y="1217"/>
                  </a:cubicBezTo>
                  <a:lnTo>
                    <a:pt x="3025" y="1217"/>
                  </a:lnTo>
                  <a:lnTo>
                    <a:pt x="3270" y="797"/>
                  </a:lnTo>
                  <a:cubicBezTo>
                    <a:pt x="3497" y="378"/>
                    <a:pt x="3143" y="0"/>
                    <a:pt x="2790" y="0"/>
                  </a:cubicBezTo>
                  <a:cubicBezTo>
                    <a:pt x="2627" y="0"/>
                    <a:pt x="2466" y="80"/>
                    <a:pt x="2361" y="273"/>
                  </a:cubicBezTo>
                  <a:lnTo>
                    <a:pt x="2116" y="693"/>
                  </a:lnTo>
                  <a:lnTo>
                    <a:pt x="1871" y="273"/>
                  </a:lnTo>
                  <a:cubicBezTo>
                    <a:pt x="1761" y="80"/>
                    <a:pt x="1596" y="0"/>
                    <a:pt x="1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73" name="Google Shape;973;p55"/>
            <p:cNvSpPr/>
            <p:nvPr/>
          </p:nvSpPr>
          <p:spPr>
            <a:xfrm>
              <a:off x="1733938" y="3316275"/>
              <a:ext cx="476375" cy="448500"/>
            </a:xfrm>
            <a:custGeom>
              <a:rect b="b" l="l" r="r" t="t"/>
              <a:pathLst>
                <a:path extrusionOk="0" h="17940" w="19055">
                  <a:moveTo>
                    <a:pt x="7010" y="1045"/>
                  </a:moveTo>
                  <a:cubicBezTo>
                    <a:pt x="7965" y="1045"/>
                    <a:pt x="8934" y="1452"/>
                    <a:pt x="9632" y="2364"/>
                  </a:cubicBezTo>
                  <a:cubicBezTo>
                    <a:pt x="9545" y="2434"/>
                    <a:pt x="9475" y="2504"/>
                    <a:pt x="9388" y="2574"/>
                  </a:cubicBezTo>
                  <a:cubicBezTo>
                    <a:pt x="9010" y="2951"/>
                    <a:pt x="9360" y="3484"/>
                    <a:pt x="9773" y="3484"/>
                  </a:cubicBezTo>
                  <a:cubicBezTo>
                    <a:pt x="9895" y="3484"/>
                    <a:pt x="10023" y="3437"/>
                    <a:pt x="10139" y="3325"/>
                  </a:cubicBezTo>
                  <a:cubicBezTo>
                    <a:pt x="10279" y="3168"/>
                    <a:pt x="10436" y="3046"/>
                    <a:pt x="10629" y="2923"/>
                  </a:cubicBezTo>
                  <a:cubicBezTo>
                    <a:pt x="11140" y="2593"/>
                    <a:pt x="11693" y="2443"/>
                    <a:pt x="12232" y="2443"/>
                  </a:cubicBezTo>
                  <a:cubicBezTo>
                    <a:pt x="13778" y="2443"/>
                    <a:pt x="15209" y="3674"/>
                    <a:pt x="15209" y="5423"/>
                  </a:cubicBezTo>
                  <a:cubicBezTo>
                    <a:pt x="15209" y="5633"/>
                    <a:pt x="15191" y="5825"/>
                    <a:pt x="15156" y="6017"/>
                  </a:cubicBezTo>
                  <a:cubicBezTo>
                    <a:pt x="15092" y="6357"/>
                    <a:pt x="15342" y="6652"/>
                    <a:pt x="15657" y="6652"/>
                  </a:cubicBezTo>
                  <a:cubicBezTo>
                    <a:pt x="15682" y="6652"/>
                    <a:pt x="15707" y="6651"/>
                    <a:pt x="15733" y="6647"/>
                  </a:cubicBezTo>
                  <a:cubicBezTo>
                    <a:pt x="16992" y="6647"/>
                    <a:pt x="18023" y="7661"/>
                    <a:pt x="18023" y="8919"/>
                  </a:cubicBezTo>
                  <a:cubicBezTo>
                    <a:pt x="18023" y="10178"/>
                    <a:pt x="16992" y="11192"/>
                    <a:pt x="15733" y="11192"/>
                  </a:cubicBezTo>
                  <a:lnTo>
                    <a:pt x="14370" y="11192"/>
                  </a:lnTo>
                  <a:cubicBezTo>
                    <a:pt x="12936" y="10318"/>
                    <a:pt x="11503" y="9863"/>
                    <a:pt x="10139" y="9863"/>
                  </a:cubicBezTo>
                  <a:cubicBezTo>
                    <a:pt x="8776" y="9863"/>
                    <a:pt x="7325" y="10335"/>
                    <a:pt x="5891" y="11192"/>
                  </a:cubicBezTo>
                  <a:lnTo>
                    <a:pt x="4895" y="11192"/>
                  </a:lnTo>
                  <a:cubicBezTo>
                    <a:pt x="4888" y="11192"/>
                    <a:pt x="4881" y="11192"/>
                    <a:pt x="4874" y="11192"/>
                  </a:cubicBezTo>
                  <a:cubicBezTo>
                    <a:pt x="2424" y="11192"/>
                    <a:pt x="1316" y="8128"/>
                    <a:pt x="3199" y="6559"/>
                  </a:cubicBezTo>
                  <a:lnTo>
                    <a:pt x="3199" y="6559"/>
                  </a:lnTo>
                  <a:cubicBezTo>
                    <a:pt x="3391" y="6891"/>
                    <a:pt x="3619" y="7189"/>
                    <a:pt x="3898" y="7468"/>
                  </a:cubicBezTo>
                  <a:cubicBezTo>
                    <a:pt x="4012" y="7582"/>
                    <a:pt x="4139" y="7630"/>
                    <a:pt x="4261" y="7630"/>
                  </a:cubicBezTo>
                  <a:cubicBezTo>
                    <a:pt x="4663" y="7630"/>
                    <a:pt x="5008" y="7110"/>
                    <a:pt x="4633" y="6734"/>
                  </a:cubicBezTo>
                  <a:cubicBezTo>
                    <a:pt x="4318" y="6402"/>
                    <a:pt x="4073" y="6017"/>
                    <a:pt x="3898" y="5598"/>
                  </a:cubicBezTo>
                  <a:cubicBezTo>
                    <a:pt x="3741" y="5213"/>
                    <a:pt x="3654" y="4794"/>
                    <a:pt x="3654" y="4374"/>
                  </a:cubicBezTo>
                  <a:cubicBezTo>
                    <a:pt x="3654" y="2337"/>
                    <a:pt x="5310" y="1045"/>
                    <a:pt x="7010" y="1045"/>
                  </a:cubicBezTo>
                  <a:close/>
                  <a:moveTo>
                    <a:pt x="6573" y="12031"/>
                  </a:moveTo>
                  <a:cubicBezTo>
                    <a:pt x="5944" y="13202"/>
                    <a:pt x="5944" y="14601"/>
                    <a:pt x="6573" y="15772"/>
                  </a:cubicBezTo>
                  <a:cubicBezTo>
                    <a:pt x="5699" y="15247"/>
                    <a:pt x="4912" y="14618"/>
                    <a:pt x="4196" y="13901"/>
                  </a:cubicBezTo>
                  <a:cubicBezTo>
                    <a:pt x="4912" y="13185"/>
                    <a:pt x="5699" y="12555"/>
                    <a:pt x="6573" y="12031"/>
                  </a:cubicBezTo>
                  <a:close/>
                  <a:moveTo>
                    <a:pt x="13688" y="12031"/>
                  </a:moveTo>
                  <a:lnTo>
                    <a:pt x="13688" y="12031"/>
                  </a:lnTo>
                  <a:cubicBezTo>
                    <a:pt x="14562" y="12538"/>
                    <a:pt x="15349" y="13167"/>
                    <a:pt x="16065" y="13901"/>
                  </a:cubicBezTo>
                  <a:cubicBezTo>
                    <a:pt x="15349" y="14618"/>
                    <a:pt x="14562" y="15247"/>
                    <a:pt x="13688" y="15772"/>
                  </a:cubicBezTo>
                  <a:cubicBezTo>
                    <a:pt x="14317" y="14601"/>
                    <a:pt x="14317" y="13202"/>
                    <a:pt x="13688" y="12031"/>
                  </a:cubicBezTo>
                  <a:close/>
                  <a:moveTo>
                    <a:pt x="10103" y="10912"/>
                  </a:moveTo>
                  <a:cubicBezTo>
                    <a:pt x="11636" y="10912"/>
                    <a:pt x="13111" y="12102"/>
                    <a:pt x="13111" y="13901"/>
                  </a:cubicBezTo>
                  <a:cubicBezTo>
                    <a:pt x="13111" y="15545"/>
                    <a:pt x="11782" y="16873"/>
                    <a:pt x="10139" y="16873"/>
                  </a:cubicBezTo>
                  <a:cubicBezTo>
                    <a:pt x="7482" y="16873"/>
                    <a:pt x="6153" y="13657"/>
                    <a:pt x="8024" y="11786"/>
                  </a:cubicBezTo>
                  <a:cubicBezTo>
                    <a:pt x="8628" y="11182"/>
                    <a:pt x="9372" y="10912"/>
                    <a:pt x="10103" y="10912"/>
                  </a:cubicBezTo>
                  <a:close/>
                  <a:moveTo>
                    <a:pt x="7019" y="0"/>
                  </a:moveTo>
                  <a:cubicBezTo>
                    <a:pt x="4782" y="0"/>
                    <a:pt x="2594" y="1701"/>
                    <a:pt x="2605" y="4392"/>
                  </a:cubicBezTo>
                  <a:cubicBezTo>
                    <a:pt x="2605" y="4794"/>
                    <a:pt x="2657" y="5196"/>
                    <a:pt x="2762" y="5580"/>
                  </a:cubicBezTo>
                  <a:cubicBezTo>
                    <a:pt x="0" y="7521"/>
                    <a:pt x="1101" y="11856"/>
                    <a:pt x="4458" y="12241"/>
                  </a:cubicBezTo>
                  <a:cubicBezTo>
                    <a:pt x="3968" y="12643"/>
                    <a:pt x="3496" y="13080"/>
                    <a:pt x="3077" y="13569"/>
                  </a:cubicBezTo>
                  <a:cubicBezTo>
                    <a:pt x="2902" y="13762"/>
                    <a:pt x="2902" y="14041"/>
                    <a:pt x="3077" y="14251"/>
                  </a:cubicBezTo>
                  <a:cubicBezTo>
                    <a:pt x="3689" y="14933"/>
                    <a:pt x="4370" y="15545"/>
                    <a:pt x="5122" y="16087"/>
                  </a:cubicBezTo>
                  <a:cubicBezTo>
                    <a:pt x="6783" y="17293"/>
                    <a:pt x="8513" y="17940"/>
                    <a:pt x="10122" y="17940"/>
                  </a:cubicBezTo>
                  <a:cubicBezTo>
                    <a:pt x="11730" y="17940"/>
                    <a:pt x="13478" y="17293"/>
                    <a:pt x="15139" y="16087"/>
                  </a:cubicBezTo>
                  <a:cubicBezTo>
                    <a:pt x="15873" y="15545"/>
                    <a:pt x="16555" y="14933"/>
                    <a:pt x="17167" y="14251"/>
                  </a:cubicBezTo>
                  <a:cubicBezTo>
                    <a:pt x="17342" y="14041"/>
                    <a:pt x="17342" y="13762"/>
                    <a:pt x="17167" y="13569"/>
                  </a:cubicBezTo>
                  <a:cubicBezTo>
                    <a:pt x="16747" y="13097"/>
                    <a:pt x="16293" y="12660"/>
                    <a:pt x="15821" y="12258"/>
                  </a:cubicBezTo>
                  <a:cubicBezTo>
                    <a:pt x="17621" y="12206"/>
                    <a:pt x="19055" y="10737"/>
                    <a:pt x="19055" y="8937"/>
                  </a:cubicBezTo>
                  <a:cubicBezTo>
                    <a:pt x="19055" y="7294"/>
                    <a:pt x="17866" y="5912"/>
                    <a:pt x="16258" y="5650"/>
                  </a:cubicBezTo>
                  <a:lnTo>
                    <a:pt x="16258" y="5440"/>
                  </a:lnTo>
                  <a:cubicBezTo>
                    <a:pt x="16244" y="3115"/>
                    <a:pt x="14335" y="1407"/>
                    <a:pt x="12228" y="1407"/>
                  </a:cubicBezTo>
                  <a:cubicBezTo>
                    <a:pt x="11657" y="1407"/>
                    <a:pt x="11072" y="1533"/>
                    <a:pt x="10506" y="1804"/>
                  </a:cubicBezTo>
                  <a:cubicBezTo>
                    <a:pt x="9596" y="557"/>
                    <a:pt x="8300" y="0"/>
                    <a:pt x="70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74" name="Google Shape;974;p55"/>
          <p:cNvGrpSpPr/>
          <p:nvPr/>
        </p:nvGrpSpPr>
        <p:grpSpPr>
          <a:xfrm>
            <a:off x="7685013" y="2771850"/>
            <a:ext cx="471575" cy="447975"/>
            <a:chOff x="7685013" y="2623225"/>
            <a:chExt cx="471575" cy="447975"/>
          </a:xfrm>
        </p:grpSpPr>
        <p:sp>
          <p:nvSpPr>
            <p:cNvPr id="975" name="Google Shape;975;p55"/>
            <p:cNvSpPr/>
            <p:nvPr/>
          </p:nvSpPr>
          <p:spPr>
            <a:xfrm>
              <a:off x="7724563" y="2850800"/>
              <a:ext cx="116050" cy="219525"/>
            </a:xfrm>
            <a:custGeom>
              <a:rect b="b" l="l" r="r" t="t"/>
              <a:pathLst>
                <a:path extrusionOk="0" h="8781" w="4642">
                  <a:moveTo>
                    <a:pt x="551" y="1"/>
                  </a:moveTo>
                  <a:cubicBezTo>
                    <a:pt x="276" y="1"/>
                    <a:pt x="1" y="189"/>
                    <a:pt x="27" y="565"/>
                  </a:cubicBezTo>
                  <a:lnTo>
                    <a:pt x="27" y="6858"/>
                  </a:lnTo>
                  <a:cubicBezTo>
                    <a:pt x="27" y="7155"/>
                    <a:pt x="254" y="7382"/>
                    <a:pt x="551" y="7382"/>
                  </a:cubicBezTo>
                  <a:lnTo>
                    <a:pt x="2789" y="7382"/>
                  </a:lnTo>
                  <a:lnTo>
                    <a:pt x="2282" y="7889"/>
                  </a:lnTo>
                  <a:cubicBezTo>
                    <a:pt x="2072" y="8099"/>
                    <a:pt x="2072" y="8431"/>
                    <a:pt x="2282" y="8624"/>
                  </a:cubicBezTo>
                  <a:cubicBezTo>
                    <a:pt x="2387" y="8728"/>
                    <a:pt x="2522" y="8781"/>
                    <a:pt x="2658" y="8781"/>
                  </a:cubicBezTo>
                  <a:cubicBezTo>
                    <a:pt x="2793" y="8781"/>
                    <a:pt x="2929" y="8728"/>
                    <a:pt x="3034" y="8624"/>
                  </a:cubicBezTo>
                  <a:lnTo>
                    <a:pt x="4432" y="7225"/>
                  </a:lnTo>
                  <a:cubicBezTo>
                    <a:pt x="4642" y="7033"/>
                    <a:pt x="4642" y="6683"/>
                    <a:pt x="4432" y="6491"/>
                  </a:cubicBezTo>
                  <a:lnTo>
                    <a:pt x="3016" y="5092"/>
                  </a:lnTo>
                  <a:cubicBezTo>
                    <a:pt x="2902" y="4979"/>
                    <a:pt x="2775" y="4931"/>
                    <a:pt x="2654" y="4931"/>
                  </a:cubicBezTo>
                  <a:cubicBezTo>
                    <a:pt x="2251" y="4931"/>
                    <a:pt x="1906" y="5451"/>
                    <a:pt x="2282" y="5827"/>
                  </a:cubicBezTo>
                  <a:lnTo>
                    <a:pt x="2789" y="6333"/>
                  </a:lnTo>
                  <a:lnTo>
                    <a:pt x="1076" y="6333"/>
                  </a:lnTo>
                  <a:lnTo>
                    <a:pt x="1076" y="565"/>
                  </a:lnTo>
                  <a:cubicBezTo>
                    <a:pt x="1102" y="189"/>
                    <a:pt x="827" y="1"/>
                    <a:pt x="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76" name="Google Shape;976;p55"/>
            <p:cNvSpPr/>
            <p:nvPr/>
          </p:nvSpPr>
          <p:spPr>
            <a:xfrm>
              <a:off x="8021088" y="2676450"/>
              <a:ext cx="115400" cy="218100"/>
            </a:xfrm>
            <a:custGeom>
              <a:rect b="b" l="l" r="r" t="t"/>
              <a:pathLst>
                <a:path extrusionOk="0" h="8724" w="4616">
                  <a:moveTo>
                    <a:pt x="1980" y="0"/>
                  </a:moveTo>
                  <a:cubicBezTo>
                    <a:pt x="1856" y="0"/>
                    <a:pt x="1726" y="48"/>
                    <a:pt x="1609" y="162"/>
                  </a:cubicBezTo>
                  <a:lnTo>
                    <a:pt x="210" y="1560"/>
                  </a:lnTo>
                  <a:cubicBezTo>
                    <a:pt x="1" y="1770"/>
                    <a:pt x="1" y="2102"/>
                    <a:pt x="210" y="2312"/>
                  </a:cubicBezTo>
                  <a:lnTo>
                    <a:pt x="1626" y="3710"/>
                  </a:lnTo>
                  <a:cubicBezTo>
                    <a:pt x="1735" y="3807"/>
                    <a:pt x="1853" y="3848"/>
                    <a:pt x="1967" y="3848"/>
                  </a:cubicBezTo>
                  <a:cubicBezTo>
                    <a:pt x="2369" y="3848"/>
                    <a:pt x="2715" y="3340"/>
                    <a:pt x="2361" y="2959"/>
                  </a:cubicBezTo>
                  <a:lnTo>
                    <a:pt x="1854" y="2452"/>
                  </a:lnTo>
                  <a:lnTo>
                    <a:pt x="3567" y="2452"/>
                  </a:lnTo>
                  <a:lnTo>
                    <a:pt x="3567" y="8238"/>
                  </a:lnTo>
                  <a:cubicBezTo>
                    <a:pt x="3584" y="8561"/>
                    <a:pt x="3838" y="8723"/>
                    <a:pt x="4091" y="8723"/>
                  </a:cubicBezTo>
                  <a:cubicBezTo>
                    <a:pt x="4345" y="8723"/>
                    <a:pt x="4598" y="8561"/>
                    <a:pt x="4616" y="8238"/>
                  </a:cubicBezTo>
                  <a:lnTo>
                    <a:pt x="4616" y="1927"/>
                  </a:lnTo>
                  <a:cubicBezTo>
                    <a:pt x="4616" y="1648"/>
                    <a:pt x="4371" y="1403"/>
                    <a:pt x="4091" y="1403"/>
                  </a:cubicBezTo>
                  <a:lnTo>
                    <a:pt x="1854" y="1403"/>
                  </a:lnTo>
                  <a:lnTo>
                    <a:pt x="2361" y="913"/>
                  </a:lnTo>
                  <a:cubicBezTo>
                    <a:pt x="2737" y="524"/>
                    <a:pt x="2391"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77" name="Google Shape;977;p55"/>
            <p:cNvSpPr/>
            <p:nvPr/>
          </p:nvSpPr>
          <p:spPr>
            <a:xfrm>
              <a:off x="7685013" y="2623225"/>
              <a:ext cx="314250" cy="201500"/>
            </a:xfrm>
            <a:custGeom>
              <a:rect b="b" l="l" r="r" t="t"/>
              <a:pathLst>
                <a:path extrusionOk="0" h="8060" w="12570">
                  <a:moveTo>
                    <a:pt x="4728" y="1052"/>
                  </a:moveTo>
                  <a:cubicBezTo>
                    <a:pt x="5214" y="1052"/>
                    <a:pt x="5710" y="1240"/>
                    <a:pt x="6101" y="1661"/>
                  </a:cubicBezTo>
                  <a:lnTo>
                    <a:pt x="6084" y="1679"/>
                  </a:lnTo>
                  <a:cubicBezTo>
                    <a:pt x="5695" y="2054"/>
                    <a:pt x="6047" y="2574"/>
                    <a:pt x="6454" y="2574"/>
                  </a:cubicBezTo>
                  <a:cubicBezTo>
                    <a:pt x="6577" y="2574"/>
                    <a:pt x="6704" y="2527"/>
                    <a:pt x="6818" y="2413"/>
                  </a:cubicBezTo>
                  <a:cubicBezTo>
                    <a:pt x="6906" y="2326"/>
                    <a:pt x="6993" y="2256"/>
                    <a:pt x="7098" y="2203"/>
                  </a:cubicBezTo>
                  <a:cubicBezTo>
                    <a:pt x="7384" y="2017"/>
                    <a:pt x="7694" y="1932"/>
                    <a:pt x="7996" y="1932"/>
                  </a:cubicBezTo>
                  <a:cubicBezTo>
                    <a:pt x="8856" y="1932"/>
                    <a:pt x="9650" y="2619"/>
                    <a:pt x="9650" y="3602"/>
                  </a:cubicBezTo>
                  <a:cubicBezTo>
                    <a:pt x="9650" y="3707"/>
                    <a:pt x="9650" y="3811"/>
                    <a:pt x="9615" y="3934"/>
                  </a:cubicBezTo>
                  <a:cubicBezTo>
                    <a:pt x="9598" y="4091"/>
                    <a:pt x="9633" y="4248"/>
                    <a:pt x="9738" y="4371"/>
                  </a:cubicBezTo>
                  <a:cubicBezTo>
                    <a:pt x="9832" y="4481"/>
                    <a:pt x="9968" y="4548"/>
                    <a:pt x="10109" y="4548"/>
                  </a:cubicBezTo>
                  <a:cubicBezTo>
                    <a:pt x="10125" y="4548"/>
                    <a:pt x="10141" y="4547"/>
                    <a:pt x="10157" y="4546"/>
                  </a:cubicBezTo>
                  <a:lnTo>
                    <a:pt x="10192" y="4546"/>
                  </a:lnTo>
                  <a:cubicBezTo>
                    <a:pt x="10856" y="4581"/>
                    <a:pt x="11363" y="5123"/>
                    <a:pt x="11363" y="5787"/>
                  </a:cubicBezTo>
                  <a:cubicBezTo>
                    <a:pt x="11363" y="6434"/>
                    <a:pt x="10839" y="6976"/>
                    <a:pt x="10175" y="6993"/>
                  </a:cubicBezTo>
                  <a:lnTo>
                    <a:pt x="3409" y="6993"/>
                  </a:lnTo>
                  <a:cubicBezTo>
                    <a:pt x="3402" y="6993"/>
                    <a:pt x="3395" y="6993"/>
                    <a:pt x="3387" y="6993"/>
                  </a:cubicBezTo>
                  <a:cubicBezTo>
                    <a:pt x="2160" y="6993"/>
                    <a:pt x="1509" y="5537"/>
                    <a:pt x="2308" y="4616"/>
                  </a:cubicBezTo>
                  <a:lnTo>
                    <a:pt x="2308" y="4616"/>
                  </a:lnTo>
                  <a:cubicBezTo>
                    <a:pt x="2413" y="4755"/>
                    <a:pt x="2518" y="4878"/>
                    <a:pt x="2640" y="5000"/>
                  </a:cubicBezTo>
                  <a:cubicBezTo>
                    <a:pt x="2755" y="5119"/>
                    <a:pt x="2884" y="5169"/>
                    <a:pt x="3009" y="5169"/>
                  </a:cubicBezTo>
                  <a:cubicBezTo>
                    <a:pt x="3414" y="5169"/>
                    <a:pt x="3766" y="4641"/>
                    <a:pt x="3392" y="4266"/>
                  </a:cubicBezTo>
                  <a:cubicBezTo>
                    <a:pt x="3025" y="3916"/>
                    <a:pt x="2832" y="3427"/>
                    <a:pt x="2832" y="2937"/>
                  </a:cubicBezTo>
                  <a:cubicBezTo>
                    <a:pt x="2832" y="1797"/>
                    <a:pt x="3762" y="1052"/>
                    <a:pt x="4728" y="1052"/>
                  </a:cubicBezTo>
                  <a:close/>
                  <a:moveTo>
                    <a:pt x="4730" y="1"/>
                  </a:moveTo>
                  <a:cubicBezTo>
                    <a:pt x="3234" y="1"/>
                    <a:pt x="1784" y="1145"/>
                    <a:pt x="1784" y="2937"/>
                  </a:cubicBezTo>
                  <a:cubicBezTo>
                    <a:pt x="1784" y="3165"/>
                    <a:pt x="1801" y="3374"/>
                    <a:pt x="1853" y="3584"/>
                  </a:cubicBezTo>
                  <a:cubicBezTo>
                    <a:pt x="0" y="5053"/>
                    <a:pt x="1032" y="8042"/>
                    <a:pt x="3392" y="8042"/>
                  </a:cubicBezTo>
                  <a:lnTo>
                    <a:pt x="3409" y="8059"/>
                  </a:lnTo>
                  <a:lnTo>
                    <a:pt x="10175" y="8059"/>
                  </a:lnTo>
                  <a:cubicBezTo>
                    <a:pt x="11328" y="8059"/>
                    <a:pt x="12307" y="7185"/>
                    <a:pt x="12430" y="6049"/>
                  </a:cubicBezTo>
                  <a:cubicBezTo>
                    <a:pt x="12570" y="4895"/>
                    <a:pt x="11818" y="3829"/>
                    <a:pt x="10699" y="3567"/>
                  </a:cubicBezTo>
                  <a:cubicBezTo>
                    <a:pt x="10685" y="2025"/>
                    <a:pt x="9412" y="884"/>
                    <a:pt x="7991" y="884"/>
                  </a:cubicBezTo>
                  <a:cubicBezTo>
                    <a:pt x="7656" y="884"/>
                    <a:pt x="7313" y="948"/>
                    <a:pt x="6976" y="1084"/>
                  </a:cubicBezTo>
                  <a:cubicBezTo>
                    <a:pt x="6362" y="336"/>
                    <a:pt x="5539" y="1"/>
                    <a:pt x="4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78" name="Google Shape;978;p55"/>
            <p:cNvSpPr/>
            <p:nvPr/>
          </p:nvSpPr>
          <p:spPr>
            <a:xfrm>
              <a:off x="7842338" y="2869725"/>
              <a:ext cx="314250" cy="201475"/>
            </a:xfrm>
            <a:custGeom>
              <a:rect b="b" l="l" r="r" t="t"/>
              <a:pathLst>
                <a:path extrusionOk="0" h="8059" w="12570">
                  <a:moveTo>
                    <a:pt x="4741" y="1051"/>
                  </a:moveTo>
                  <a:cubicBezTo>
                    <a:pt x="5224" y="1051"/>
                    <a:pt x="5716" y="1240"/>
                    <a:pt x="6102" y="1661"/>
                  </a:cubicBezTo>
                  <a:lnTo>
                    <a:pt x="6084" y="1678"/>
                  </a:lnTo>
                  <a:cubicBezTo>
                    <a:pt x="5769" y="2062"/>
                    <a:pt x="6099" y="2554"/>
                    <a:pt x="6492" y="2554"/>
                  </a:cubicBezTo>
                  <a:cubicBezTo>
                    <a:pt x="6600" y="2554"/>
                    <a:pt x="6713" y="2517"/>
                    <a:pt x="6818" y="2430"/>
                  </a:cubicBezTo>
                  <a:cubicBezTo>
                    <a:pt x="6906" y="2342"/>
                    <a:pt x="6993" y="2273"/>
                    <a:pt x="7098" y="2220"/>
                  </a:cubicBezTo>
                  <a:cubicBezTo>
                    <a:pt x="7386" y="2028"/>
                    <a:pt x="7699" y="1941"/>
                    <a:pt x="8005" y="1941"/>
                  </a:cubicBezTo>
                  <a:cubicBezTo>
                    <a:pt x="8866" y="1941"/>
                    <a:pt x="9663" y="2633"/>
                    <a:pt x="9650" y="3601"/>
                  </a:cubicBezTo>
                  <a:cubicBezTo>
                    <a:pt x="9650" y="3723"/>
                    <a:pt x="9650" y="3828"/>
                    <a:pt x="9615" y="3933"/>
                  </a:cubicBezTo>
                  <a:cubicBezTo>
                    <a:pt x="9564" y="4257"/>
                    <a:pt x="9795" y="4563"/>
                    <a:pt x="10130" y="4563"/>
                  </a:cubicBezTo>
                  <a:cubicBezTo>
                    <a:pt x="10139" y="4563"/>
                    <a:pt x="10148" y="4563"/>
                    <a:pt x="10157" y="4563"/>
                  </a:cubicBezTo>
                  <a:lnTo>
                    <a:pt x="10192" y="4563"/>
                  </a:lnTo>
                  <a:cubicBezTo>
                    <a:pt x="10839" y="4598"/>
                    <a:pt x="11364" y="5139"/>
                    <a:pt x="11364" y="5804"/>
                  </a:cubicBezTo>
                  <a:cubicBezTo>
                    <a:pt x="11364" y="6451"/>
                    <a:pt x="10839" y="6992"/>
                    <a:pt x="10192" y="7027"/>
                  </a:cubicBezTo>
                  <a:lnTo>
                    <a:pt x="10192" y="7010"/>
                  </a:lnTo>
                  <a:lnTo>
                    <a:pt x="3410" y="7010"/>
                  </a:lnTo>
                  <a:cubicBezTo>
                    <a:pt x="2186" y="7010"/>
                    <a:pt x="1504" y="5559"/>
                    <a:pt x="2326" y="4633"/>
                  </a:cubicBezTo>
                  <a:lnTo>
                    <a:pt x="2326" y="4633"/>
                  </a:lnTo>
                  <a:cubicBezTo>
                    <a:pt x="2431" y="4755"/>
                    <a:pt x="2536" y="4895"/>
                    <a:pt x="2658" y="5017"/>
                  </a:cubicBezTo>
                  <a:cubicBezTo>
                    <a:pt x="2772" y="5131"/>
                    <a:pt x="2899" y="5179"/>
                    <a:pt x="3020" y="5179"/>
                  </a:cubicBezTo>
                  <a:cubicBezTo>
                    <a:pt x="3423" y="5179"/>
                    <a:pt x="3768" y="4659"/>
                    <a:pt x="3392" y="4283"/>
                  </a:cubicBezTo>
                  <a:cubicBezTo>
                    <a:pt x="3043" y="3916"/>
                    <a:pt x="2850" y="3444"/>
                    <a:pt x="2850" y="2937"/>
                  </a:cubicBezTo>
                  <a:cubicBezTo>
                    <a:pt x="2850" y="1797"/>
                    <a:pt x="3779" y="1051"/>
                    <a:pt x="4741" y="1051"/>
                  </a:cubicBezTo>
                  <a:close/>
                  <a:moveTo>
                    <a:pt x="4767" y="1"/>
                  </a:moveTo>
                  <a:cubicBezTo>
                    <a:pt x="3044" y="1"/>
                    <a:pt x="1393" y="1543"/>
                    <a:pt x="1871" y="3601"/>
                  </a:cubicBezTo>
                  <a:cubicBezTo>
                    <a:pt x="1" y="5070"/>
                    <a:pt x="1050" y="8059"/>
                    <a:pt x="3410" y="8059"/>
                  </a:cubicBezTo>
                  <a:lnTo>
                    <a:pt x="10175" y="8059"/>
                  </a:lnTo>
                  <a:cubicBezTo>
                    <a:pt x="11346" y="8059"/>
                    <a:pt x="12308" y="7202"/>
                    <a:pt x="12447" y="6048"/>
                  </a:cubicBezTo>
                  <a:cubicBezTo>
                    <a:pt x="12570" y="4912"/>
                    <a:pt x="11836" y="3846"/>
                    <a:pt x="10717" y="3566"/>
                  </a:cubicBezTo>
                  <a:cubicBezTo>
                    <a:pt x="10703" y="2025"/>
                    <a:pt x="9430" y="883"/>
                    <a:pt x="8009" y="883"/>
                  </a:cubicBezTo>
                  <a:cubicBezTo>
                    <a:pt x="7674" y="883"/>
                    <a:pt x="7330" y="947"/>
                    <a:pt x="6993" y="1084"/>
                  </a:cubicBezTo>
                  <a:cubicBezTo>
                    <a:pt x="6370" y="328"/>
                    <a:pt x="5561" y="1"/>
                    <a:pt x="4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79" name="Google Shape;979;p55"/>
          <p:cNvGrpSpPr/>
          <p:nvPr/>
        </p:nvGrpSpPr>
        <p:grpSpPr>
          <a:xfrm>
            <a:off x="6932013" y="2771950"/>
            <a:ext cx="482075" cy="448325"/>
            <a:chOff x="6932013" y="2623325"/>
            <a:chExt cx="482075" cy="448325"/>
          </a:xfrm>
        </p:grpSpPr>
        <p:sp>
          <p:nvSpPr>
            <p:cNvPr id="980" name="Google Shape;980;p55"/>
            <p:cNvSpPr/>
            <p:nvPr/>
          </p:nvSpPr>
          <p:spPr>
            <a:xfrm>
              <a:off x="6932013" y="2623325"/>
              <a:ext cx="482075" cy="448325"/>
            </a:xfrm>
            <a:custGeom>
              <a:rect b="b" l="l" r="r" t="t"/>
              <a:pathLst>
                <a:path extrusionOk="0" h="17933" w="19283">
                  <a:moveTo>
                    <a:pt x="7091" y="1047"/>
                  </a:moveTo>
                  <a:cubicBezTo>
                    <a:pt x="8094" y="1047"/>
                    <a:pt x="9080" y="1503"/>
                    <a:pt x="9720" y="2357"/>
                  </a:cubicBezTo>
                  <a:cubicBezTo>
                    <a:pt x="9650" y="2426"/>
                    <a:pt x="9562" y="2496"/>
                    <a:pt x="9492" y="2566"/>
                  </a:cubicBezTo>
                  <a:cubicBezTo>
                    <a:pt x="9101" y="2957"/>
                    <a:pt x="9459" y="3494"/>
                    <a:pt x="9876" y="3494"/>
                  </a:cubicBezTo>
                  <a:cubicBezTo>
                    <a:pt x="10000" y="3494"/>
                    <a:pt x="10128" y="3447"/>
                    <a:pt x="10244" y="3335"/>
                  </a:cubicBezTo>
                  <a:cubicBezTo>
                    <a:pt x="10384" y="3178"/>
                    <a:pt x="10559" y="3056"/>
                    <a:pt x="10734" y="2933"/>
                  </a:cubicBezTo>
                  <a:cubicBezTo>
                    <a:pt x="11246" y="2598"/>
                    <a:pt x="11802" y="2446"/>
                    <a:pt x="12344" y="2446"/>
                  </a:cubicBezTo>
                  <a:cubicBezTo>
                    <a:pt x="13892" y="2446"/>
                    <a:pt x="15327" y="3685"/>
                    <a:pt x="15314" y="5433"/>
                  </a:cubicBezTo>
                  <a:cubicBezTo>
                    <a:pt x="15314" y="5626"/>
                    <a:pt x="15296" y="5835"/>
                    <a:pt x="15261" y="6028"/>
                  </a:cubicBezTo>
                  <a:cubicBezTo>
                    <a:pt x="15193" y="6351"/>
                    <a:pt x="15440" y="6658"/>
                    <a:pt x="15759" y="6658"/>
                  </a:cubicBezTo>
                  <a:cubicBezTo>
                    <a:pt x="15768" y="6658"/>
                    <a:pt x="15777" y="6657"/>
                    <a:pt x="15786" y="6657"/>
                  </a:cubicBezTo>
                  <a:lnTo>
                    <a:pt x="15838" y="6657"/>
                  </a:lnTo>
                  <a:cubicBezTo>
                    <a:pt x="17097" y="6657"/>
                    <a:pt x="18111" y="7671"/>
                    <a:pt x="18111" y="8929"/>
                  </a:cubicBezTo>
                  <a:cubicBezTo>
                    <a:pt x="18111" y="10188"/>
                    <a:pt x="17097" y="11202"/>
                    <a:pt x="15838" y="11202"/>
                  </a:cubicBezTo>
                  <a:lnTo>
                    <a:pt x="15506" y="11202"/>
                  </a:lnTo>
                  <a:cubicBezTo>
                    <a:pt x="14912" y="8772"/>
                    <a:pt x="12727" y="7059"/>
                    <a:pt x="10244" y="7059"/>
                  </a:cubicBezTo>
                  <a:cubicBezTo>
                    <a:pt x="7744" y="7059"/>
                    <a:pt x="5559" y="8772"/>
                    <a:pt x="4965" y="11202"/>
                  </a:cubicBezTo>
                  <a:cubicBezTo>
                    <a:pt x="2517" y="11185"/>
                    <a:pt x="1416" y="8125"/>
                    <a:pt x="3304" y="6552"/>
                  </a:cubicBezTo>
                  <a:lnTo>
                    <a:pt x="3304" y="6552"/>
                  </a:lnTo>
                  <a:cubicBezTo>
                    <a:pt x="3496" y="6884"/>
                    <a:pt x="3724" y="7199"/>
                    <a:pt x="3986" y="7461"/>
                  </a:cubicBezTo>
                  <a:cubicBezTo>
                    <a:pt x="4104" y="7575"/>
                    <a:pt x="4234" y="7622"/>
                    <a:pt x="4358" y="7622"/>
                  </a:cubicBezTo>
                  <a:cubicBezTo>
                    <a:pt x="4768" y="7622"/>
                    <a:pt x="5113" y="7103"/>
                    <a:pt x="4738" y="6727"/>
                  </a:cubicBezTo>
                  <a:cubicBezTo>
                    <a:pt x="4423" y="6395"/>
                    <a:pt x="4161" y="6010"/>
                    <a:pt x="4003" y="5591"/>
                  </a:cubicBezTo>
                  <a:cubicBezTo>
                    <a:pt x="3391" y="4052"/>
                    <a:pt x="4003" y="2287"/>
                    <a:pt x="5454" y="1482"/>
                  </a:cubicBezTo>
                  <a:cubicBezTo>
                    <a:pt x="5967" y="1188"/>
                    <a:pt x="6532" y="1047"/>
                    <a:pt x="7091" y="1047"/>
                  </a:cubicBezTo>
                  <a:close/>
                  <a:moveTo>
                    <a:pt x="10206" y="8126"/>
                  </a:moveTo>
                  <a:cubicBezTo>
                    <a:pt x="12454" y="8126"/>
                    <a:pt x="14615" y="9875"/>
                    <a:pt x="14615" y="12513"/>
                  </a:cubicBezTo>
                  <a:cubicBezTo>
                    <a:pt x="14615" y="14926"/>
                    <a:pt x="12657" y="16883"/>
                    <a:pt x="10244" y="16883"/>
                  </a:cubicBezTo>
                  <a:cubicBezTo>
                    <a:pt x="6346" y="16883"/>
                    <a:pt x="4388" y="12164"/>
                    <a:pt x="7150" y="9419"/>
                  </a:cubicBezTo>
                  <a:cubicBezTo>
                    <a:pt x="8038" y="8526"/>
                    <a:pt x="9132" y="8126"/>
                    <a:pt x="10206" y="8126"/>
                  </a:cubicBezTo>
                  <a:close/>
                  <a:moveTo>
                    <a:pt x="7127" y="1"/>
                  </a:moveTo>
                  <a:cubicBezTo>
                    <a:pt x="4894" y="1"/>
                    <a:pt x="2710" y="1694"/>
                    <a:pt x="2710" y="4384"/>
                  </a:cubicBezTo>
                  <a:cubicBezTo>
                    <a:pt x="2710" y="4786"/>
                    <a:pt x="2762" y="5188"/>
                    <a:pt x="2885" y="5573"/>
                  </a:cubicBezTo>
                  <a:cubicBezTo>
                    <a:pt x="0" y="7583"/>
                    <a:pt x="1311" y="12094"/>
                    <a:pt x="4807" y="12251"/>
                  </a:cubicBezTo>
                  <a:lnTo>
                    <a:pt x="4807" y="12496"/>
                  </a:lnTo>
                  <a:cubicBezTo>
                    <a:pt x="4807" y="15502"/>
                    <a:pt x="7237" y="17932"/>
                    <a:pt x="10244" y="17932"/>
                  </a:cubicBezTo>
                  <a:cubicBezTo>
                    <a:pt x="13233" y="17932"/>
                    <a:pt x="15663" y="15502"/>
                    <a:pt x="15663" y="12496"/>
                  </a:cubicBezTo>
                  <a:lnTo>
                    <a:pt x="15663" y="12251"/>
                  </a:lnTo>
                  <a:lnTo>
                    <a:pt x="15838" y="12251"/>
                  </a:lnTo>
                  <a:cubicBezTo>
                    <a:pt x="17569" y="12251"/>
                    <a:pt x="19020" y="10922"/>
                    <a:pt x="19160" y="9192"/>
                  </a:cubicBezTo>
                  <a:cubicBezTo>
                    <a:pt x="19282" y="7461"/>
                    <a:pt x="18076" y="5923"/>
                    <a:pt x="16363" y="5643"/>
                  </a:cubicBezTo>
                  <a:lnTo>
                    <a:pt x="16363" y="5416"/>
                  </a:lnTo>
                  <a:cubicBezTo>
                    <a:pt x="16349" y="3102"/>
                    <a:pt x="14437" y="1407"/>
                    <a:pt x="12326" y="1407"/>
                  </a:cubicBezTo>
                  <a:cubicBezTo>
                    <a:pt x="11758" y="1407"/>
                    <a:pt x="11175" y="1530"/>
                    <a:pt x="10611" y="1797"/>
                  </a:cubicBezTo>
                  <a:cubicBezTo>
                    <a:pt x="9701" y="556"/>
                    <a:pt x="8406" y="1"/>
                    <a:pt x="7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81" name="Google Shape;981;p55"/>
            <p:cNvSpPr/>
            <p:nvPr/>
          </p:nvSpPr>
          <p:spPr>
            <a:xfrm>
              <a:off x="7125388" y="2878600"/>
              <a:ext cx="125025" cy="114050"/>
            </a:xfrm>
            <a:custGeom>
              <a:rect b="b" l="l" r="r" t="t"/>
              <a:pathLst>
                <a:path extrusionOk="0" h="4562" w="5001">
                  <a:moveTo>
                    <a:pt x="752" y="1"/>
                  </a:moveTo>
                  <a:cubicBezTo>
                    <a:pt x="344" y="1"/>
                    <a:pt x="2" y="529"/>
                    <a:pt x="376" y="904"/>
                  </a:cubicBezTo>
                  <a:lnTo>
                    <a:pt x="1757" y="2285"/>
                  </a:lnTo>
                  <a:lnTo>
                    <a:pt x="376" y="3666"/>
                  </a:lnTo>
                  <a:cubicBezTo>
                    <a:pt x="1" y="4041"/>
                    <a:pt x="346" y="4561"/>
                    <a:pt x="756" y="4561"/>
                  </a:cubicBezTo>
                  <a:cubicBezTo>
                    <a:pt x="880" y="4561"/>
                    <a:pt x="1010" y="4514"/>
                    <a:pt x="1128" y="4400"/>
                  </a:cubicBezTo>
                  <a:lnTo>
                    <a:pt x="2509" y="3019"/>
                  </a:lnTo>
                  <a:lnTo>
                    <a:pt x="3873" y="4400"/>
                  </a:lnTo>
                  <a:cubicBezTo>
                    <a:pt x="3991" y="4514"/>
                    <a:pt x="4121" y="4561"/>
                    <a:pt x="4245" y="4561"/>
                  </a:cubicBezTo>
                  <a:cubicBezTo>
                    <a:pt x="4655" y="4561"/>
                    <a:pt x="5000" y="4041"/>
                    <a:pt x="4624" y="3666"/>
                  </a:cubicBezTo>
                  <a:lnTo>
                    <a:pt x="3243" y="2302"/>
                  </a:lnTo>
                  <a:lnTo>
                    <a:pt x="4624" y="921"/>
                  </a:lnTo>
                  <a:cubicBezTo>
                    <a:pt x="4834" y="711"/>
                    <a:pt x="4834" y="379"/>
                    <a:pt x="4624" y="169"/>
                  </a:cubicBezTo>
                  <a:cubicBezTo>
                    <a:pt x="4520" y="65"/>
                    <a:pt x="4384" y="12"/>
                    <a:pt x="4249" y="12"/>
                  </a:cubicBezTo>
                  <a:cubicBezTo>
                    <a:pt x="4113" y="12"/>
                    <a:pt x="3978" y="65"/>
                    <a:pt x="3873" y="169"/>
                  </a:cubicBezTo>
                  <a:lnTo>
                    <a:pt x="2509" y="1533"/>
                  </a:lnTo>
                  <a:lnTo>
                    <a:pt x="1128" y="169"/>
                  </a:lnTo>
                  <a:cubicBezTo>
                    <a:pt x="1009" y="50"/>
                    <a:pt x="878" y="1"/>
                    <a:pt x="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82" name="Google Shape;982;p55"/>
          <p:cNvGrpSpPr/>
          <p:nvPr/>
        </p:nvGrpSpPr>
        <p:grpSpPr>
          <a:xfrm>
            <a:off x="6189038" y="2771950"/>
            <a:ext cx="482075" cy="448325"/>
            <a:chOff x="6189038" y="2623325"/>
            <a:chExt cx="482075" cy="448325"/>
          </a:xfrm>
        </p:grpSpPr>
        <p:sp>
          <p:nvSpPr>
            <p:cNvPr id="983" name="Google Shape;983;p55"/>
            <p:cNvSpPr/>
            <p:nvPr/>
          </p:nvSpPr>
          <p:spPr>
            <a:xfrm>
              <a:off x="6189038" y="2623325"/>
              <a:ext cx="482075" cy="448325"/>
            </a:xfrm>
            <a:custGeom>
              <a:rect b="b" l="l" r="r" t="t"/>
              <a:pathLst>
                <a:path extrusionOk="0" h="17933" w="19283">
                  <a:moveTo>
                    <a:pt x="7079" y="1051"/>
                  </a:moveTo>
                  <a:cubicBezTo>
                    <a:pt x="8087" y="1051"/>
                    <a:pt x="9078" y="1511"/>
                    <a:pt x="9720" y="2357"/>
                  </a:cubicBezTo>
                  <a:cubicBezTo>
                    <a:pt x="9651" y="2426"/>
                    <a:pt x="9563" y="2496"/>
                    <a:pt x="9493" y="2584"/>
                  </a:cubicBezTo>
                  <a:cubicBezTo>
                    <a:pt x="9102" y="2961"/>
                    <a:pt x="9460" y="3495"/>
                    <a:pt x="9876" y="3495"/>
                  </a:cubicBezTo>
                  <a:cubicBezTo>
                    <a:pt x="10000" y="3495"/>
                    <a:pt x="10129" y="3448"/>
                    <a:pt x="10245" y="3335"/>
                  </a:cubicBezTo>
                  <a:cubicBezTo>
                    <a:pt x="10385" y="3178"/>
                    <a:pt x="10560" y="3056"/>
                    <a:pt x="10734" y="2933"/>
                  </a:cubicBezTo>
                  <a:cubicBezTo>
                    <a:pt x="11247" y="2598"/>
                    <a:pt x="11803" y="2446"/>
                    <a:pt x="12345" y="2446"/>
                  </a:cubicBezTo>
                  <a:cubicBezTo>
                    <a:pt x="13893" y="2446"/>
                    <a:pt x="15327" y="3685"/>
                    <a:pt x="15314" y="5433"/>
                  </a:cubicBezTo>
                  <a:cubicBezTo>
                    <a:pt x="15314" y="5626"/>
                    <a:pt x="15297" y="5835"/>
                    <a:pt x="15262" y="6028"/>
                  </a:cubicBezTo>
                  <a:cubicBezTo>
                    <a:pt x="15197" y="6353"/>
                    <a:pt x="15449" y="6662"/>
                    <a:pt x="15780" y="6662"/>
                  </a:cubicBezTo>
                  <a:cubicBezTo>
                    <a:pt x="15805" y="6662"/>
                    <a:pt x="15831" y="6661"/>
                    <a:pt x="15856" y="6657"/>
                  </a:cubicBezTo>
                  <a:cubicBezTo>
                    <a:pt x="17098" y="6657"/>
                    <a:pt x="18129" y="7671"/>
                    <a:pt x="18129" y="8929"/>
                  </a:cubicBezTo>
                  <a:cubicBezTo>
                    <a:pt x="18129" y="10188"/>
                    <a:pt x="17098" y="11202"/>
                    <a:pt x="15856" y="11202"/>
                  </a:cubicBezTo>
                  <a:lnTo>
                    <a:pt x="15664" y="11202"/>
                  </a:lnTo>
                  <a:lnTo>
                    <a:pt x="15664" y="8999"/>
                  </a:lnTo>
                  <a:cubicBezTo>
                    <a:pt x="15664" y="8702"/>
                    <a:pt x="15419" y="8475"/>
                    <a:pt x="15140" y="8475"/>
                  </a:cubicBezTo>
                  <a:lnTo>
                    <a:pt x="5333" y="8475"/>
                  </a:lnTo>
                  <a:cubicBezTo>
                    <a:pt x="5053" y="8475"/>
                    <a:pt x="4808" y="8702"/>
                    <a:pt x="4808" y="8999"/>
                  </a:cubicBezTo>
                  <a:lnTo>
                    <a:pt x="4808" y="11202"/>
                  </a:lnTo>
                  <a:cubicBezTo>
                    <a:pt x="2448" y="11045"/>
                    <a:pt x="1487" y="8090"/>
                    <a:pt x="3305" y="6570"/>
                  </a:cubicBezTo>
                  <a:lnTo>
                    <a:pt x="3305" y="6570"/>
                  </a:lnTo>
                  <a:cubicBezTo>
                    <a:pt x="3497" y="6902"/>
                    <a:pt x="3724" y="7199"/>
                    <a:pt x="3987" y="7461"/>
                  </a:cubicBezTo>
                  <a:cubicBezTo>
                    <a:pt x="4106" y="7580"/>
                    <a:pt x="4237" y="7630"/>
                    <a:pt x="4362" y="7630"/>
                  </a:cubicBezTo>
                  <a:cubicBezTo>
                    <a:pt x="4771" y="7630"/>
                    <a:pt x="5113" y="7101"/>
                    <a:pt x="4738" y="6727"/>
                  </a:cubicBezTo>
                  <a:cubicBezTo>
                    <a:pt x="4424" y="6412"/>
                    <a:pt x="4161" y="6028"/>
                    <a:pt x="4004" y="5608"/>
                  </a:cubicBezTo>
                  <a:cubicBezTo>
                    <a:pt x="3375" y="4052"/>
                    <a:pt x="4004" y="2304"/>
                    <a:pt x="5455" y="1482"/>
                  </a:cubicBezTo>
                  <a:cubicBezTo>
                    <a:pt x="5964" y="1191"/>
                    <a:pt x="6524" y="1051"/>
                    <a:pt x="7079" y="1051"/>
                  </a:cubicBezTo>
                  <a:close/>
                  <a:moveTo>
                    <a:pt x="14615" y="9524"/>
                  </a:moveTo>
                  <a:lnTo>
                    <a:pt x="14615" y="16027"/>
                  </a:lnTo>
                  <a:lnTo>
                    <a:pt x="12378" y="13545"/>
                  </a:lnTo>
                  <a:cubicBezTo>
                    <a:pt x="12273" y="13440"/>
                    <a:pt x="12133" y="13370"/>
                    <a:pt x="11976" y="13370"/>
                  </a:cubicBezTo>
                  <a:cubicBezTo>
                    <a:pt x="11836" y="13370"/>
                    <a:pt x="11696" y="13440"/>
                    <a:pt x="11591" y="13545"/>
                  </a:cubicBezTo>
                  <a:lnTo>
                    <a:pt x="9808" y="15520"/>
                  </a:lnTo>
                  <a:lnTo>
                    <a:pt x="8497" y="14209"/>
                  </a:lnTo>
                  <a:cubicBezTo>
                    <a:pt x="8392" y="14104"/>
                    <a:pt x="8256" y="14051"/>
                    <a:pt x="8121" y="14051"/>
                  </a:cubicBezTo>
                  <a:cubicBezTo>
                    <a:pt x="7985" y="14051"/>
                    <a:pt x="7850" y="14104"/>
                    <a:pt x="7745" y="14209"/>
                  </a:cubicBezTo>
                  <a:lnTo>
                    <a:pt x="5875" y="16132"/>
                  </a:lnTo>
                  <a:lnTo>
                    <a:pt x="5875" y="9524"/>
                  </a:lnTo>
                  <a:close/>
                  <a:moveTo>
                    <a:pt x="8130" y="15345"/>
                  </a:moveTo>
                  <a:lnTo>
                    <a:pt x="9109" y="16324"/>
                  </a:lnTo>
                  <a:lnTo>
                    <a:pt x="8602" y="16883"/>
                  </a:lnTo>
                  <a:lnTo>
                    <a:pt x="6609" y="16883"/>
                  </a:lnTo>
                  <a:lnTo>
                    <a:pt x="8130" y="15345"/>
                  </a:lnTo>
                  <a:close/>
                  <a:moveTo>
                    <a:pt x="11993" y="14698"/>
                  </a:moveTo>
                  <a:lnTo>
                    <a:pt x="13951" y="16883"/>
                  </a:lnTo>
                  <a:lnTo>
                    <a:pt x="10018" y="16883"/>
                  </a:lnTo>
                  <a:lnTo>
                    <a:pt x="11993" y="14698"/>
                  </a:lnTo>
                  <a:close/>
                  <a:moveTo>
                    <a:pt x="7128" y="1"/>
                  </a:moveTo>
                  <a:cubicBezTo>
                    <a:pt x="4895" y="1"/>
                    <a:pt x="2710" y="1694"/>
                    <a:pt x="2710" y="4384"/>
                  </a:cubicBezTo>
                  <a:cubicBezTo>
                    <a:pt x="2710" y="4786"/>
                    <a:pt x="2763" y="5188"/>
                    <a:pt x="2885" y="5573"/>
                  </a:cubicBezTo>
                  <a:cubicBezTo>
                    <a:pt x="1" y="7583"/>
                    <a:pt x="1312" y="12094"/>
                    <a:pt x="4808" y="12251"/>
                  </a:cubicBezTo>
                  <a:lnTo>
                    <a:pt x="4808" y="17408"/>
                  </a:lnTo>
                  <a:cubicBezTo>
                    <a:pt x="4808" y="17688"/>
                    <a:pt x="5053" y="17932"/>
                    <a:pt x="5333" y="17932"/>
                  </a:cubicBezTo>
                  <a:lnTo>
                    <a:pt x="15140" y="17932"/>
                  </a:lnTo>
                  <a:cubicBezTo>
                    <a:pt x="15419" y="17932"/>
                    <a:pt x="15664" y="17688"/>
                    <a:pt x="15664" y="17408"/>
                  </a:cubicBezTo>
                  <a:lnTo>
                    <a:pt x="15664" y="12251"/>
                  </a:lnTo>
                  <a:lnTo>
                    <a:pt x="15839" y="12251"/>
                  </a:lnTo>
                  <a:cubicBezTo>
                    <a:pt x="17570" y="12251"/>
                    <a:pt x="19003" y="10905"/>
                    <a:pt x="19143" y="9192"/>
                  </a:cubicBezTo>
                  <a:cubicBezTo>
                    <a:pt x="19283" y="7461"/>
                    <a:pt x="18059" y="5905"/>
                    <a:pt x="16363" y="5643"/>
                  </a:cubicBezTo>
                  <a:lnTo>
                    <a:pt x="16363"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84" name="Google Shape;984;p55"/>
            <p:cNvSpPr/>
            <p:nvPr/>
          </p:nvSpPr>
          <p:spPr>
            <a:xfrm>
              <a:off x="6389638" y="2885650"/>
              <a:ext cx="92250" cy="78925"/>
            </a:xfrm>
            <a:custGeom>
              <a:rect b="b" l="l" r="r" t="t"/>
              <a:pathLst>
                <a:path extrusionOk="0" h="3157" w="3690">
                  <a:moveTo>
                    <a:pt x="1592" y="1059"/>
                  </a:moveTo>
                  <a:cubicBezTo>
                    <a:pt x="2046" y="1059"/>
                    <a:pt x="2291" y="1618"/>
                    <a:pt x="1959" y="1950"/>
                  </a:cubicBezTo>
                  <a:cubicBezTo>
                    <a:pt x="1850" y="2059"/>
                    <a:pt x="1715" y="2108"/>
                    <a:pt x="1583" y="2108"/>
                  </a:cubicBezTo>
                  <a:cubicBezTo>
                    <a:pt x="1311" y="2108"/>
                    <a:pt x="1050" y="1901"/>
                    <a:pt x="1050" y="1583"/>
                  </a:cubicBezTo>
                  <a:cubicBezTo>
                    <a:pt x="1050" y="1286"/>
                    <a:pt x="1294" y="1059"/>
                    <a:pt x="1592" y="1059"/>
                  </a:cubicBezTo>
                  <a:close/>
                  <a:moveTo>
                    <a:pt x="1593" y="0"/>
                  </a:moveTo>
                  <a:cubicBezTo>
                    <a:pt x="780" y="0"/>
                    <a:pt x="1" y="635"/>
                    <a:pt x="1" y="1583"/>
                  </a:cubicBezTo>
                  <a:cubicBezTo>
                    <a:pt x="1" y="2457"/>
                    <a:pt x="717" y="3156"/>
                    <a:pt x="1592" y="3156"/>
                  </a:cubicBezTo>
                  <a:cubicBezTo>
                    <a:pt x="2990" y="3156"/>
                    <a:pt x="3689" y="1461"/>
                    <a:pt x="2693" y="464"/>
                  </a:cubicBezTo>
                  <a:cubicBezTo>
                    <a:pt x="2372" y="143"/>
                    <a:pt x="1979" y="0"/>
                    <a:pt x="1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85" name="Google Shape;985;p55"/>
          <p:cNvGrpSpPr/>
          <p:nvPr/>
        </p:nvGrpSpPr>
        <p:grpSpPr>
          <a:xfrm>
            <a:off x="5473188" y="2772300"/>
            <a:ext cx="457600" cy="447525"/>
            <a:chOff x="5473188" y="2623675"/>
            <a:chExt cx="457600" cy="447525"/>
          </a:xfrm>
        </p:grpSpPr>
        <p:sp>
          <p:nvSpPr>
            <p:cNvPr id="986" name="Google Shape;986;p55"/>
            <p:cNvSpPr/>
            <p:nvPr/>
          </p:nvSpPr>
          <p:spPr>
            <a:xfrm>
              <a:off x="5636188" y="2781875"/>
              <a:ext cx="131575" cy="131125"/>
            </a:xfrm>
            <a:custGeom>
              <a:rect b="b" l="l" r="r" t="t"/>
              <a:pathLst>
                <a:path extrusionOk="0" h="5245" w="5263">
                  <a:moveTo>
                    <a:pt x="4214" y="1049"/>
                  </a:moveTo>
                  <a:lnTo>
                    <a:pt x="4214" y="4196"/>
                  </a:lnTo>
                  <a:lnTo>
                    <a:pt x="1050" y="4196"/>
                  </a:lnTo>
                  <a:lnTo>
                    <a:pt x="1050" y="1049"/>
                  </a:lnTo>
                  <a:close/>
                  <a:moveTo>
                    <a:pt x="525" y="0"/>
                  </a:moveTo>
                  <a:cubicBezTo>
                    <a:pt x="246" y="0"/>
                    <a:pt x="1" y="228"/>
                    <a:pt x="1" y="507"/>
                  </a:cubicBezTo>
                  <a:lnTo>
                    <a:pt x="1" y="4720"/>
                  </a:lnTo>
                  <a:cubicBezTo>
                    <a:pt x="1" y="5000"/>
                    <a:pt x="246" y="5245"/>
                    <a:pt x="525" y="5245"/>
                  </a:cubicBezTo>
                  <a:lnTo>
                    <a:pt x="4738" y="5245"/>
                  </a:lnTo>
                  <a:cubicBezTo>
                    <a:pt x="5018" y="5245"/>
                    <a:pt x="5263" y="5000"/>
                    <a:pt x="5263" y="4720"/>
                  </a:cubicBezTo>
                  <a:lnTo>
                    <a:pt x="5263" y="525"/>
                  </a:lnTo>
                  <a:cubicBezTo>
                    <a:pt x="5263" y="228"/>
                    <a:pt x="5018" y="0"/>
                    <a:pt x="47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87" name="Google Shape;987;p55"/>
            <p:cNvSpPr/>
            <p:nvPr/>
          </p:nvSpPr>
          <p:spPr>
            <a:xfrm>
              <a:off x="5684263" y="2834300"/>
              <a:ext cx="31075" cy="26175"/>
            </a:xfrm>
            <a:custGeom>
              <a:rect b="b" l="l" r="r" t="t"/>
              <a:pathLst>
                <a:path extrusionOk="0" h="1047" w="1243">
                  <a:moveTo>
                    <a:pt x="718" y="1"/>
                  </a:moveTo>
                  <a:cubicBezTo>
                    <a:pt x="246" y="1"/>
                    <a:pt x="1" y="560"/>
                    <a:pt x="333" y="893"/>
                  </a:cubicBezTo>
                  <a:cubicBezTo>
                    <a:pt x="440" y="999"/>
                    <a:pt x="571" y="1046"/>
                    <a:pt x="701" y="1046"/>
                  </a:cubicBezTo>
                  <a:cubicBezTo>
                    <a:pt x="976" y="1046"/>
                    <a:pt x="1242" y="834"/>
                    <a:pt x="1242" y="525"/>
                  </a:cubicBezTo>
                  <a:cubicBezTo>
                    <a:pt x="1242" y="228"/>
                    <a:pt x="997" y="1"/>
                    <a:pt x="7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88" name="Google Shape;988;p55"/>
            <p:cNvSpPr/>
            <p:nvPr/>
          </p:nvSpPr>
          <p:spPr>
            <a:xfrm>
              <a:off x="5473188" y="2623675"/>
              <a:ext cx="457600" cy="447525"/>
            </a:xfrm>
            <a:custGeom>
              <a:rect b="b" l="l" r="r" t="t"/>
              <a:pathLst>
                <a:path extrusionOk="0" h="17901" w="18304">
                  <a:moveTo>
                    <a:pt x="12832" y="5279"/>
                  </a:moveTo>
                  <a:lnTo>
                    <a:pt x="12832" y="12621"/>
                  </a:lnTo>
                  <a:lnTo>
                    <a:pt x="5472" y="12621"/>
                  </a:lnTo>
                  <a:lnTo>
                    <a:pt x="5472" y="5279"/>
                  </a:lnTo>
                  <a:close/>
                  <a:moveTo>
                    <a:pt x="4598" y="0"/>
                  </a:moveTo>
                  <a:cubicBezTo>
                    <a:pt x="4336" y="0"/>
                    <a:pt x="4074" y="175"/>
                    <a:pt x="4074" y="524"/>
                  </a:cubicBezTo>
                  <a:lnTo>
                    <a:pt x="4074" y="2692"/>
                  </a:lnTo>
                  <a:cubicBezTo>
                    <a:pt x="4074" y="2884"/>
                    <a:pt x="4196" y="3077"/>
                    <a:pt x="4371" y="3164"/>
                  </a:cubicBezTo>
                  <a:lnTo>
                    <a:pt x="5472" y="3724"/>
                  </a:lnTo>
                  <a:lnTo>
                    <a:pt x="5472" y="4230"/>
                  </a:lnTo>
                  <a:lnTo>
                    <a:pt x="4948" y="4230"/>
                  </a:lnTo>
                  <a:cubicBezTo>
                    <a:pt x="4668" y="4230"/>
                    <a:pt x="4423" y="4458"/>
                    <a:pt x="4423" y="4755"/>
                  </a:cubicBezTo>
                  <a:lnTo>
                    <a:pt x="4423" y="5279"/>
                  </a:lnTo>
                  <a:lnTo>
                    <a:pt x="3916" y="5279"/>
                  </a:lnTo>
                  <a:lnTo>
                    <a:pt x="3357" y="4178"/>
                  </a:lnTo>
                  <a:cubicBezTo>
                    <a:pt x="3269" y="3986"/>
                    <a:pt x="3077" y="3881"/>
                    <a:pt x="2885" y="3881"/>
                  </a:cubicBezTo>
                  <a:lnTo>
                    <a:pt x="700" y="3881"/>
                  </a:lnTo>
                  <a:cubicBezTo>
                    <a:pt x="0" y="3881"/>
                    <a:pt x="0" y="4930"/>
                    <a:pt x="700" y="4930"/>
                  </a:cubicBezTo>
                  <a:lnTo>
                    <a:pt x="2553" y="4930"/>
                  </a:lnTo>
                  <a:lnTo>
                    <a:pt x="3112" y="6031"/>
                  </a:lnTo>
                  <a:cubicBezTo>
                    <a:pt x="3199" y="6223"/>
                    <a:pt x="3374" y="6328"/>
                    <a:pt x="3567" y="6328"/>
                  </a:cubicBezTo>
                  <a:lnTo>
                    <a:pt x="4406" y="6328"/>
                  </a:lnTo>
                  <a:lnTo>
                    <a:pt x="4406" y="7377"/>
                  </a:lnTo>
                  <a:lnTo>
                    <a:pt x="2605" y="7377"/>
                  </a:lnTo>
                  <a:lnTo>
                    <a:pt x="2046" y="6276"/>
                  </a:lnTo>
                  <a:cubicBezTo>
                    <a:pt x="1958" y="6084"/>
                    <a:pt x="1766" y="5979"/>
                    <a:pt x="1574" y="5979"/>
                  </a:cubicBezTo>
                  <a:lnTo>
                    <a:pt x="700" y="5979"/>
                  </a:lnTo>
                  <a:cubicBezTo>
                    <a:pt x="0" y="5979"/>
                    <a:pt x="0" y="7027"/>
                    <a:pt x="700" y="7027"/>
                  </a:cubicBezTo>
                  <a:lnTo>
                    <a:pt x="1259" y="7027"/>
                  </a:lnTo>
                  <a:lnTo>
                    <a:pt x="1801" y="8146"/>
                  </a:lnTo>
                  <a:cubicBezTo>
                    <a:pt x="1888" y="8321"/>
                    <a:pt x="2081" y="8426"/>
                    <a:pt x="2273" y="8426"/>
                  </a:cubicBezTo>
                  <a:lnTo>
                    <a:pt x="4406" y="8426"/>
                  </a:lnTo>
                  <a:lnTo>
                    <a:pt x="4406" y="9475"/>
                  </a:lnTo>
                  <a:lnTo>
                    <a:pt x="2273" y="9475"/>
                  </a:lnTo>
                  <a:cubicBezTo>
                    <a:pt x="2081" y="9475"/>
                    <a:pt x="1888" y="9597"/>
                    <a:pt x="1801" y="9772"/>
                  </a:cubicBezTo>
                  <a:lnTo>
                    <a:pt x="1259" y="10873"/>
                  </a:lnTo>
                  <a:lnTo>
                    <a:pt x="717" y="10873"/>
                  </a:lnTo>
                  <a:cubicBezTo>
                    <a:pt x="53" y="10926"/>
                    <a:pt x="53" y="11887"/>
                    <a:pt x="717" y="11922"/>
                  </a:cubicBezTo>
                  <a:lnTo>
                    <a:pt x="1591" y="11922"/>
                  </a:lnTo>
                  <a:cubicBezTo>
                    <a:pt x="1783" y="11922"/>
                    <a:pt x="1976" y="11817"/>
                    <a:pt x="2063" y="11643"/>
                  </a:cubicBezTo>
                  <a:lnTo>
                    <a:pt x="2623" y="10524"/>
                  </a:lnTo>
                  <a:lnTo>
                    <a:pt x="4423" y="10524"/>
                  </a:lnTo>
                  <a:lnTo>
                    <a:pt x="4423" y="11573"/>
                  </a:lnTo>
                  <a:lnTo>
                    <a:pt x="3584" y="11573"/>
                  </a:lnTo>
                  <a:cubicBezTo>
                    <a:pt x="3392" y="11573"/>
                    <a:pt x="3199" y="11695"/>
                    <a:pt x="3112" y="11870"/>
                  </a:cubicBezTo>
                  <a:lnTo>
                    <a:pt x="2570" y="12971"/>
                  </a:lnTo>
                  <a:lnTo>
                    <a:pt x="717" y="12971"/>
                  </a:lnTo>
                  <a:cubicBezTo>
                    <a:pt x="18" y="12971"/>
                    <a:pt x="18" y="14020"/>
                    <a:pt x="717" y="14020"/>
                  </a:cubicBezTo>
                  <a:lnTo>
                    <a:pt x="2902" y="14020"/>
                  </a:lnTo>
                  <a:cubicBezTo>
                    <a:pt x="3095" y="14020"/>
                    <a:pt x="3287" y="13915"/>
                    <a:pt x="3374" y="13740"/>
                  </a:cubicBezTo>
                  <a:lnTo>
                    <a:pt x="3934" y="12621"/>
                  </a:lnTo>
                  <a:lnTo>
                    <a:pt x="4441" y="12621"/>
                  </a:lnTo>
                  <a:lnTo>
                    <a:pt x="4441" y="13146"/>
                  </a:lnTo>
                  <a:cubicBezTo>
                    <a:pt x="4441" y="13443"/>
                    <a:pt x="4668" y="13670"/>
                    <a:pt x="4965" y="13670"/>
                  </a:cubicBezTo>
                  <a:lnTo>
                    <a:pt x="5490" y="13670"/>
                  </a:lnTo>
                  <a:lnTo>
                    <a:pt x="5490" y="14177"/>
                  </a:lnTo>
                  <a:lnTo>
                    <a:pt x="4371" y="14737"/>
                  </a:lnTo>
                  <a:cubicBezTo>
                    <a:pt x="4196" y="14824"/>
                    <a:pt x="4091" y="15016"/>
                    <a:pt x="4091" y="15209"/>
                  </a:cubicBezTo>
                  <a:lnTo>
                    <a:pt x="4091" y="17376"/>
                  </a:lnTo>
                  <a:cubicBezTo>
                    <a:pt x="4091" y="17726"/>
                    <a:pt x="4353" y="17901"/>
                    <a:pt x="4615" y="17901"/>
                  </a:cubicBezTo>
                  <a:cubicBezTo>
                    <a:pt x="4878" y="17901"/>
                    <a:pt x="5140" y="17726"/>
                    <a:pt x="5140" y="17376"/>
                  </a:cubicBezTo>
                  <a:lnTo>
                    <a:pt x="5140" y="15541"/>
                  </a:lnTo>
                  <a:lnTo>
                    <a:pt x="6241" y="14981"/>
                  </a:lnTo>
                  <a:cubicBezTo>
                    <a:pt x="6434" y="14894"/>
                    <a:pt x="6538" y="14702"/>
                    <a:pt x="6538" y="14509"/>
                  </a:cubicBezTo>
                  <a:lnTo>
                    <a:pt x="6538" y="13670"/>
                  </a:lnTo>
                  <a:lnTo>
                    <a:pt x="7587" y="13670"/>
                  </a:lnTo>
                  <a:lnTo>
                    <a:pt x="7587" y="15488"/>
                  </a:lnTo>
                  <a:lnTo>
                    <a:pt x="6468" y="16030"/>
                  </a:lnTo>
                  <a:cubicBezTo>
                    <a:pt x="6294" y="16118"/>
                    <a:pt x="6189" y="16310"/>
                    <a:pt x="6189" y="16502"/>
                  </a:cubicBezTo>
                  <a:lnTo>
                    <a:pt x="6189" y="17376"/>
                  </a:lnTo>
                  <a:cubicBezTo>
                    <a:pt x="6189" y="17726"/>
                    <a:pt x="6451" y="17901"/>
                    <a:pt x="6713" y="17901"/>
                  </a:cubicBezTo>
                  <a:cubicBezTo>
                    <a:pt x="6975" y="17901"/>
                    <a:pt x="7238" y="17726"/>
                    <a:pt x="7238" y="17376"/>
                  </a:cubicBezTo>
                  <a:lnTo>
                    <a:pt x="7238" y="16834"/>
                  </a:lnTo>
                  <a:lnTo>
                    <a:pt x="8339" y="16275"/>
                  </a:lnTo>
                  <a:cubicBezTo>
                    <a:pt x="8531" y="16188"/>
                    <a:pt x="8636" y="15995"/>
                    <a:pt x="8636" y="15803"/>
                  </a:cubicBezTo>
                  <a:lnTo>
                    <a:pt x="8636" y="13670"/>
                  </a:lnTo>
                  <a:lnTo>
                    <a:pt x="9685" y="13670"/>
                  </a:lnTo>
                  <a:lnTo>
                    <a:pt x="9685" y="15803"/>
                  </a:lnTo>
                  <a:cubicBezTo>
                    <a:pt x="9685" y="15995"/>
                    <a:pt x="9807" y="16188"/>
                    <a:pt x="9982" y="16275"/>
                  </a:cubicBezTo>
                  <a:lnTo>
                    <a:pt x="11084" y="16834"/>
                  </a:lnTo>
                  <a:lnTo>
                    <a:pt x="11084" y="17376"/>
                  </a:lnTo>
                  <a:cubicBezTo>
                    <a:pt x="11084" y="17726"/>
                    <a:pt x="11346" y="17901"/>
                    <a:pt x="11608" y="17901"/>
                  </a:cubicBezTo>
                  <a:cubicBezTo>
                    <a:pt x="11870" y="17901"/>
                    <a:pt x="12132" y="17726"/>
                    <a:pt x="12132" y="17376"/>
                  </a:cubicBezTo>
                  <a:lnTo>
                    <a:pt x="12132" y="16502"/>
                  </a:lnTo>
                  <a:cubicBezTo>
                    <a:pt x="12132" y="16310"/>
                    <a:pt x="12028" y="16118"/>
                    <a:pt x="11853" y="16030"/>
                  </a:cubicBezTo>
                  <a:lnTo>
                    <a:pt x="10734" y="15488"/>
                  </a:lnTo>
                  <a:lnTo>
                    <a:pt x="10734" y="13670"/>
                  </a:lnTo>
                  <a:lnTo>
                    <a:pt x="11783" y="13670"/>
                  </a:lnTo>
                  <a:lnTo>
                    <a:pt x="11783" y="14509"/>
                  </a:lnTo>
                  <a:cubicBezTo>
                    <a:pt x="11783" y="14702"/>
                    <a:pt x="11888" y="14894"/>
                    <a:pt x="12063" y="14981"/>
                  </a:cubicBezTo>
                  <a:lnTo>
                    <a:pt x="13181" y="15541"/>
                  </a:lnTo>
                  <a:lnTo>
                    <a:pt x="13181" y="17376"/>
                  </a:lnTo>
                  <a:cubicBezTo>
                    <a:pt x="13181" y="17726"/>
                    <a:pt x="13444" y="17901"/>
                    <a:pt x="13706" y="17901"/>
                  </a:cubicBezTo>
                  <a:cubicBezTo>
                    <a:pt x="13968" y="17901"/>
                    <a:pt x="14230" y="17726"/>
                    <a:pt x="14230" y="17376"/>
                  </a:cubicBezTo>
                  <a:lnTo>
                    <a:pt x="14230" y="15209"/>
                  </a:lnTo>
                  <a:cubicBezTo>
                    <a:pt x="14230" y="15016"/>
                    <a:pt x="14108" y="14824"/>
                    <a:pt x="13933" y="14737"/>
                  </a:cubicBezTo>
                  <a:lnTo>
                    <a:pt x="12832" y="14177"/>
                  </a:lnTo>
                  <a:lnTo>
                    <a:pt x="12832" y="13670"/>
                  </a:lnTo>
                  <a:lnTo>
                    <a:pt x="13356" y="13670"/>
                  </a:lnTo>
                  <a:cubicBezTo>
                    <a:pt x="13636" y="13670"/>
                    <a:pt x="13881" y="13443"/>
                    <a:pt x="13881" y="13146"/>
                  </a:cubicBezTo>
                  <a:lnTo>
                    <a:pt x="13881" y="12621"/>
                  </a:lnTo>
                  <a:lnTo>
                    <a:pt x="14405" y="12621"/>
                  </a:lnTo>
                  <a:lnTo>
                    <a:pt x="14947" y="13740"/>
                  </a:lnTo>
                  <a:cubicBezTo>
                    <a:pt x="15034" y="13915"/>
                    <a:pt x="15227" y="14020"/>
                    <a:pt x="15419" y="14020"/>
                  </a:cubicBezTo>
                  <a:lnTo>
                    <a:pt x="17604" y="14020"/>
                  </a:lnTo>
                  <a:cubicBezTo>
                    <a:pt x="18303" y="14020"/>
                    <a:pt x="18303" y="12971"/>
                    <a:pt x="17604" y="12971"/>
                  </a:cubicBezTo>
                  <a:lnTo>
                    <a:pt x="15751" y="12971"/>
                  </a:lnTo>
                  <a:lnTo>
                    <a:pt x="15209" y="11870"/>
                  </a:lnTo>
                  <a:cubicBezTo>
                    <a:pt x="15104" y="11678"/>
                    <a:pt x="14929" y="11573"/>
                    <a:pt x="14737" y="11573"/>
                  </a:cubicBezTo>
                  <a:lnTo>
                    <a:pt x="13898" y="11573"/>
                  </a:lnTo>
                  <a:lnTo>
                    <a:pt x="13898" y="10524"/>
                  </a:lnTo>
                  <a:lnTo>
                    <a:pt x="15699" y="10524"/>
                  </a:lnTo>
                  <a:lnTo>
                    <a:pt x="16258" y="11643"/>
                  </a:lnTo>
                  <a:cubicBezTo>
                    <a:pt x="16345" y="11817"/>
                    <a:pt x="16538" y="11922"/>
                    <a:pt x="16730" y="11922"/>
                  </a:cubicBezTo>
                  <a:lnTo>
                    <a:pt x="17604" y="11922"/>
                  </a:lnTo>
                  <a:cubicBezTo>
                    <a:pt x="18251" y="11887"/>
                    <a:pt x="18251" y="10908"/>
                    <a:pt x="17604" y="10873"/>
                  </a:cubicBezTo>
                  <a:lnTo>
                    <a:pt x="17045" y="10873"/>
                  </a:lnTo>
                  <a:lnTo>
                    <a:pt x="16503" y="9772"/>
                  </a:lnTo>
                  <a:cubicBezTo>
                    <a:pt x="16415" y="9580"/>
                    <a:pt x="16223" y="9475"/>
                    <a:pt x="16031" y="9475"/>
                  </a:cubicBezTo>
                  <a:lnTo>
                    <a:pt x="13898" y="9475"/>
                  </a:lnTo>
                  <a:lnTo>
                    <a:pt x="13898" y="8426"/>
                  </a:lnTo>
                  <a:lnTo>
                    <a:pt x="16013" y="8426"/>
                  </a:lnTo>
                  <a:cubicBezTo>
                    <a:pt x="16206" y="8426"/>
                    <a:pt x="16398" y="8304"/>
                    <a:pt x="16485" y="8129"/>
                  </a:cubicBezTo>
                  <a:lnTo>
                    <a:pt x="17045" y="7027"/>
                  </a:lnTo>
                  <a:lnTo>
                    <a:pt x="17587" y="7027"/>
                  </a:lnTo>
                  <a:cubicBezTo>
                    <a:pt x="18280" y="7010"/>
                    <a:pt x="18286" y="5978"/>
                    <a:pt x="17604" y="5978"/>
                  </a:cubicBezTo>
                  <a:cubicBezTo>
                    <a:pt x="17598" y="5978"/>
                    <a:pt x="17592" y="5978"/>
                    <a:pt x="17587" y="5979"/>
                  </a:cubicBezTo>
                  <a:lnTo>
                    <a:pt x="16713" y="5979"/>
                  </a:lnTo>
                  <a:cubicBezTo>
                    <a:pt x="16700" y="5978"/>
                    <a:pt x="16688" y="5977"/>
                    <a:pt x="16676" y="5977"/>
                  </a:cubicBezTo>
                  <a:cubicBezTo>
                    <a:pt x="16496" y="5977"/>
                    <a:pt x="16322" y="6095"/>
                    <a:pt x="16241" y="6258"/>
                  </a:cubicBezTo>
                  <a:lnTo>
                    <a:pt x="15699" y="7377"/>
                  </a:lnTo>
                  <a:lnTo>
                    <a:pt x="13881" y="7377"/>
                  </a:lnTo>
                  <a:lnTo>
                    <a:pt x="13881" y="6328"/>
                  </a:lnTo>
                  <a:lnTo>
                    <a:pt x="14720" y="6328"/>
                  </a:lnTo>
                  <a:cubicBezTo>
                    <a:pt x="14912" y="6328"/>
                    <a:pt x="15104" y="6206"/>
                    <a:pt x="15192" y="6031"/>
                  </a:cubicBezTo>
                  <a:lnTo>
                    <a:pt x="15734" y="4912"/>
                  </a:lnTo>
                  <a:lnTo>
                    <a:pt x="17587" y="4912"/>
                  </a:lnTo>
                  <a:cubicBezTo>
                    <a:pt x="18286" y="4912"/>
                    <a:pt x="18286" y="3863"/>
                    <a:pt x="17587" y="3863"/>
                  </a:cubicBezTo>
                  <a:lnTo>
                    <a:pt x="15401" y="3863"/>
                  </a:lnTo>
                  <a:cubicBezTo>
                    <a:pt x="15209" y="3863"/>
                    <a:pt x="15017" y="3986"/>
                    <a:pt x="14929" y="4161"/>
                  </a:cubicBezTo>
                  <a:lnTo>
                    <a:pt x="14405" y="5279"/>
                  </a:lnTo>
                  <a:lnTo>
                    <a:pt x="13881" y="5279"/>
                  </a:lnTo>
                  <a:lnTo>
                    <a:pt x="13881" y="4755"/>
                  </a:lnTo>
                  <a:cubicBezTo>
                    <a:pt x="13881" y="4458"/>
                    <a:pt x="13653" y="4230"/>
                    <a:pt x="13356" y="4230"/>
                  </a:cubicBezTo>
                  <a:lnTo>
                    <a:pt x="12832" y="4230"/>
                  </a:lnTo>
                  <a:lnTo>
                    <a:pt x="12832" y="3724"/>
                  </a:lnTo>
                  <a:lnTo>
                    <a:pt x="13951" y="3164"/>
                  </a:lnTo>
                  <a:cubicBezTo>
                    <a:pt x="14125" y="3077"/>
                    <a:pt x="14230" y="2884"/>
                    <a:pt x="14230" y="2692"/>
                  </a:cubicBezTo>
                  <a:lnTo>
                    <a:pt x="14230" y="524"/>
                  </a:lnTo>
                  <a:cubicBezTo>
                    <a:pt x="14230" y="175"/>
                    <a:pt x="13968" y="0"/>
                    <a:pt x="13706" y="0"/>
                  </a:cubicBezTo>
                  <a:cubicBezTo>
                    <a:pt x="13444" y="0"/>
                    <a:pt x="13181" y="175"/>
                    <a:pt x="13181" y="524"/>
                  </a:cubicBezTo>
                  <a:lnTo>
                    <a:pt x="13181" y="2360"/>
                  </a:lnTo>
                  <a:lnTo>
                    <a:pt x="12080" y="2919"/>
                  </a:lnTo>
                  <a:cubicBezTo>
                    <a:pt x="11888" y="3007"/>
                    <a:pt x="11783" y="3199"/>
                    <a:pt x="11783" y="3391"/>
                  </a:cubicBezTo>
                  <a:lnTo>
                    <a:pt x="11783" y="4230"/>
                  </a:lnTo>
                  <a:lnTo>
                    <a:pt x="10734" y="4230"/>
                  </a:lnTo>
                  <a:lnTo>
                    <a:pt x="10734" y="2412"/>
                  </a:lnTo>
                  <a:lnTo>
                    <a:pt x="11853" y="1871"/>
                  </a:lnTo>
                  <a:cubicBezTo>
                    <a:pt x="12028" y="1766"/>
                    <a:pt x="12132" y="1591"/>
                    <a:pt x="12132" y="1399"/>
                  </a:cubicBezTo>
                  <a:lnTo>
                    <a:pt x="12132" y="524"/>
                  </a:lnTo>
                  <a:cubicBezTo>
                    <a:pt x="12132" y="175"/>
                    <a:pt x="11870" y="0"/>
                    <a:pt x="11608" y="0"/>
                  </a:cubicBezTo>
                  <a:cubicBezTo>
                    <a:pt x="11346" y="0"/>
                    <a:pt x="11084" y="175"/>
                    <a:pt x="11084" y="524"/>
                  </a:cubicBezTo>
                  <a:lnTo>
                    <a:pt x="11084" y="1066"/>
                  </a:lnTo>
                  <a:lnTo>
                    <a:pt x="9982" y="1626"/>
                  </a:lnTo>
                  <a:cubicBezTo>
                    <a:pt x="9790" y="1713"/>
                    <a:pt x="9685" y="1905"/>
                    <a:pt x="9685" y="2098"/>
                  </a:cubicBezTo>
                  <a:lnTo>
                    <a:pt x="9685" y="4230"/>
                  </a:lnTo>
                  <a:lnTo>
                    <a:pt x="8636" y="4230"/>
                  </a:lnTo>
                  <a:lnTo>
                    <a:pt x="8636" y="2098"/>
                  </a:lnTo>
                  <a:cubicBezTo>
                    <a:pt x="8636" y="1905"/>
                    <a:pt x="8514" y="1713"/>
                    <a:pt x="8339" y="1626"/>
                  </a:cubicBezTo>
                  <a:lnTo>
                    <a:pt x="7238" y="1066"/>
                  </a:lnTo>
                  <a:lnTo>
                    <a:pt x="7238" y="524"/>
                  </a:lnTo>
                  <a:cubicBezTo>
                    <a:pt x="7238" y="175"/>
                    <a:pt x="6975" y="0"/>
                    <a:pt x="6713" y="0"/>
                  </a:cubicBezTo>
                  <a:cubicBezTo>
                    <a:pt x="6451" y="0"/>
                    <a:pt x="6189" y="175"/>
                    <a:pt x="6189" y="524"/>
                  </a:cubicBezTo>
                  <a:lnTo>
                    <a:pt x="6189" y="1399"/>
                  </a:lnTo>
                  <a:cubicBezTo>
                    <a:pt x="6189" y="1591"/>
                    <a:pt x="6294" y="1766"/>
                    <a:pt x="6468" y="1871"/>
                  </a:cubicBezTo>
                  <a:lnTo>
                    <a:pt x="7587" y="2412"/>
                  </a:lnTo>
                  <a:lnTo>
                    <a:pt x="7587" y="4230"/>
                  </a:lnTo>
                  <a:lnTo>
                    <a:pt x="6538" y="4230"/>
                  </a:lnTo>
                  <a:lnTo>
                    <a:pt x="6538" y="3391"/>
                  </a:lnTo>
                  <a:cubicBezTo>
                    <a:pt x="6521" y="3199"/>
                    <a:pt x="6416" y="3007"/>
                    <a:pt x="6241" y="2919"/>
                  </a:cubicBezTo>
                  <a:lnTo>
                    <a:pt x="5122" y="2360"/>
                  </a:lnTo>
                  <a:lnTo>
                    <a:pt x="5122" y="524"/>
                  </a:lnTo>
                  <a:cubicBezTo>
                    <a:pt x="5122" y="175"/>
                    <a:pt x="4860" y="0"/>
                    <a:pt x="4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89" name="Google Shape;989;p55"/>
          <p:cNvGrpSpPr/>
          <p:nvPr/>
        </p:nvGrpSpPr>
        <p:grpSpPr>
          <a:xfrm>
            <a:off x="4735913" y="2771850"/>
            <a:ext cx="446225" cy="447975"/>
            <a:chOff x="4735913" y="2623225"/>
            <a:chExt cx="446225" cy="447975"/>
          </a:xfrm>
        </p:grpSpPr>
        <p:sp>
          <p:nvSpPr>
            <p:cNvPr id="990" name="Google Shape;990;p55"/>
            <p:cNvSpPr/>
            <p:nvPr/>
          </p:nvSpPr>
          <p:spPr>
            <a:xfrm>
              <a:off x="4735913" y="2623225"/>
              <a:ext cx="446225" cy="447975"/>
            </a:xfrm>
            <a:custGeom>
              <a:rect b="b" l="l" r="r" t="t"/>
              <a:pathLst>
                <a:path extrusionOk="0" h="17919" w="17849">
                  <a:moveTo>
                    <a:pt x="16275" y="1049"/>
                  </a:moveTo>
                  <a:cubicBezTo>
                    <a:pt x="16555" y="1049"/>
                    <a:pt x="16800" y="1294"/>
                    <a:pt x="16800" y="1591"/>
                  </a:cubicBezTo>
                  <a:lnTo>
                    <a:pt x="16800" y="10856"/>
                  </a:lnTo>
                  <a:lnTo>
                    <a:pt x="1067" y="10856"/>
                  </a:lnTo>
                  <a:lnTo>
                    <a:pt x="1067" y="1591"/>
                  </a:lnTo>
                  <a:cubicBezTo>
                    <a:pt x="1050" y="1304"/>
                    <a:pt x="1278" y="1066"/>
                    <a:pt x="1561" y="1066"/>
                  </a:cubicBezTo>
                  <a:cubicBezTo>
                    <a:pt x="1571" y="1066"/>
                    <a:pt x="1581" y="1066"/>
                    <a:pt x="1591" y="1067"/>
                  </a:cubicBezTo>
                  <a:lnTo>
                    <a:pt x="1574" y="1049"/>
                  </a:lnTo>
                  <a:close/>
                  <a:moveTo>
                    <a:pt x="16800" y="11905"/>
                  </a:moveTo>
                  <a:lnTo>
                    <a:pt x="16800" y="12430"/>
                  </a:lnTo>
                  <a:cubicBezTo>
                    <a:pt x="16782" y="12709"/>
                    <a:pt x="16555" y="12954"/>
                    <a:pt x="16258" y="12954"/>
                  </a:cubicBezTo>
                  <a:lnTo>
                    <a:pt x="1574" y="12954"/>
                  </a:lnTo>
                  <a:cubicBezTo>
                    <a:pt x="1294" y="12954"/>
                    <a:pt x="1049" y="12709"/>
                    <a:pt x="1049" y="12430"/>
                  </a:cubicBezTo>
                  <a:lnTo>
                    <a:pt x="1049" y="11905"/>
                  </a:lnTo>
                  <a:close/>
                  <a:moveTo>
                    <a:pt x="10647" y="14003"/>
                  </a:moveTo>
                  <a:lnTo>
                    <a:pt x="11241" y="15489"/>
                  </a:lnTo>
                  <a:cubicBezTo>
                    <a:pt x="11311" y="15699"/>
                    <a:pt x="11503" y="15821"/>
                    <a:pt x="11730" y="15821"/>
                  </a:cubicBezTo>
                  <a:cubicBezTo>
                    <a:pt x="12325" y="15821"/>
                    <a:pt x="12849" y="16276"/>
                    <a:pt x="12937" y="16870"/>
                  </a:cubicBezTo>
                  <a:lnTo>
                    <a:pt x="4913" y="16870"/>
                  </a:lnTo>
                  <a:cubicBezTo>
                    <a:pt x="5000" y="16276"/>
                    <a:pt x="5524" y="15821"/>
                    <a:pt x="6119" y="15821"/>
                  </a:cubicBezTo>
                  <a:cubicBezTo>
                    <a:pt x="6346" y="15821"/>
                    <a:pt x="6538" y="15699"/>
                    <a:pt x="6608" y="15489"/>
                  </a:cubicBezTo>
                  <a:lnTo>
                    <a:pt x="7203" y="14003"/>
                  </a:lnTo>
                  <a:close/>
                  <a:moveTo>
                    <a:pt x="1574" y="1"/>
                  </a:moveTo>
                  <a:cubicBezTo>
                    <a:pt x="700" y="1"/>
                    <a:pt x="0" y="717"/>
                    <a:pt x="0" y="1574"/>
                  </a:cubicBezTo>
                  <a:lnTo>
                    <a:pt x="0" y="12430"/>
                  </a:lnTo>
                  <a:cubicBezTo>
                    <a:pt x="0" y="13304"/>
                    <a:pt x="700" y="14003"/>
                    <a:pt x="1574" y="14003"/>
                  </a:cubicBezTo>
                  <a:lnTo>
                    <a:pt x="6084" y="14003"/>
                  </a:lnTo>
                  <a:lnTo>
                    <a:pt x="5769" y="14807"/>
                  </a:lnTo>
                  <a:cubicBezTo>
                    <a:pt x="4668" y="14982"/>
                    <a:pt x="3864" y="15926"/>
                    <a:pt x="3864" y="17045"/>
                  </a:cubicBezTo>
                  <a:lnTo>
                    <a:pt x="3864" y="17394"/>
                  </a:lnTo>
                  <a:cubicBezTo>
                    <a:pt x="3864" y="17692"/>
                    <a:pt x="4091" y="17919"/>
                    <a:pt x="4388" y="17919"/>
                  </a:cubicBezTo>
                  <a:lnTo>
                    <a:pt x="13478" y="17919"/>
                  </a:lnTo>
                  <a:cubicBezTo>
                    <a:pt x="13776" y="17919"/>
                    <a:pt x="14003" y="17692"/>
                    <a:pt x="14003" y="17394"/>
                  </a:cubicBezTo>
                  <a:lnTo>
                    <a:pt x="14003" y="17045"/>
                  </a:lnTo>
                  <a:cubicBezTo>
                    <a:pt x="14003" y="15926"/>
                    <a:pt x="13199" y="14982"/>
                    <a:pt x="12097" y="14807"/>
                  </a:cubicBezTo>
                  <a:lnTo>
                    <a:pt x="11765" y="14003"/>
                  </a:lnTo>
                  <a:lnTo>
                    <a:pt x="16258" y="14003"/>
                  </a:lnTo>
                  <a:cubicBezTo>
                    <a:pt x="17132" y="14003"/>
                    <a:pt x="17831" y="13304"/>
                    <a:pt x="17849" y="12430"/>
                  </a:cubicBezTo>
                  <a:lnTo>
                    <a:pt x="17849" y="1591"/>
                  </a:lnTo>
                  <a:cubicBezTo>
                    <a:pt x="17831" y="717"/>
                    <a:pt x="17132" y="1"/>
                    <a:pt x="16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91" name="Google Shape;991;p55"/>
            <p:cNvSpPr/>
            <p:nvPr/>
          </p:nvSpPr>
          <p:spPr>
            <a:xfrm>
              <a:off x="4807138" y="2680000"/>
              <a:ext cx="286300" cy="184050"/>
            </a:xfrm>
            <a:custGeom>
              <a:rect b="b" l="l" r="r" t="t"/>
              <a:pathLst>
                <a:path extrusionOk="0" h="7362" w="11452">
                  <a:moveTo>
                    <a:pt x="4305" y="1060"/>
                  </a:moveTo>
                  <a:cubicBezTo>
                    <a:pt x="4715" y="1060"/>
                    <a:pt x="5134" y="1214"/>
                    <a:pt x="5472" y="1558"/>
                  </a:cubicBezTo>
                  <a:cubicBezTo>
                    <a:pt x="5114" y="1943"/>
                    <a:pt x="5461" y="2448"/>
                    <a:pt x="5863" y="2448"/>
                  </a:cubicBezTo>
                  <a:cubicBezTo>
                    <a:pt x="5990" y="2448"/>
                    <a:pt x="6124" y="2397"/>
                    <a:pt x="6242" y="2275"/>
                  </a:cubicBezTo>
                  <a:cubicBezTo>
                    <a:pt x="6294" y="2205"/>
                    <a:pt x="6382" y="2152"/>
                    <a:pt x="6451" y="2100"/>
                  </a:cubicBezTo>
                  <a:lnTo>
                    <a:pt x="6469" y="2082"/>
                  </a:lnTo>
                  <a:cubicBezTo>
                    <a:pt x="6714" y="1930"/>
                    <a:pt x="6975" y="1861"/>
                    <a:pt x="7229" y="1861"/>
                  </a:cubicBezTo>
                  <a:cubicBezTo>
                    <a:pt x="8077" y="1861"/>
                    <a:pt x="8843" y="2630"/>
                    <a:pt x="8654" y="3586"/>
                  </a:cubicBezTo>
                  <a:cubicBezTo>
                    <a:pt x="8584" y="3918"/>
                    <a:pt x="8846" y="4215"/>
                    <a:pt x="9179" y="4215"/>
                  </a:cubicBezTo>
                  <a:lnTo>
                    <a:pt x="9213" y="4215"/>
                  </a:lnTo>
                  <a:cubicBezTo>
                    <a:pt x="10560" y="4285"/>
                    <a:pt x="10542" y="6260"/>
                    <a:pt x="9213" y="6313"/>
                  </a:cubicBezTo>
                  <a:lnTo>
                    <a:pt x="3130" y="6313"/>
                  </a:lnTo>
                  <a:cubicBezTo>
                    <a:pt x="2086" y="6313"/>
                    <a:pt x="1509" y="5117"/>
                    <a:pt x="2142" y="4313"/>
                  </a:cubicBezTo>
                  <a:lnTo>
                    <a:pt x="2142" y="4313"/>
                  </a:lnTo>
                  <a:cubicBezTo>
                    <a:pt x="2227" y="4415"/>
                    <a:pt x="2311" y="4515"/>
                    <a:pt x="2396" y="4600"/>
                  </a:cubicBezTo>
                  <a:cubicBezTo>
                    <a:pt x="2501" y="4705"/>
                    <a:pt x="2636" y="4757"/>
                    <a:pt x="2772" y="4757"/>
                  </a:cubicBezTo>
                  <a:cubicBezTo>
                    <a:pt x="2907" y="4757"/>
                    <a:pt x="3043" y="4705"/>
                    <a:pt x="3147" y="4600"/>
                  </a:cubicBezTo>
                  <a:cubicBezTo>
                    <a:pt x="3357" y="4407"/>
                    <a:pt x="3357" y="4058"/>
                    <a:pt x="3147" y="3865"/>
                  </a:cubicBezTo>
                  <a:cubicBezTo>
                    <a:pt x="2833" y="3551"/>
                    <a:pt x="2658" y="3131"/>
                    <a:pt x="2658" y="2694"/>
                  </a:cubicBezTo>
                  <a:cubicBezTo>
                    <a:pt x="2658" y="1707"/>
                    <a:pt x="3463" y="1060"/>
                    <a:pt x="4305" y="1060"/>
                  </a:cubicBezTo>
                  <a:close/>
                  <a:moveTo>
                    <a:pt x="4327" y="1"/>
                  </a:moveTo>
                  <a:cubicBezTo>
                    <a:pt x="2947" y="1"/>
                    <a:pt x="1609" y="1060"/>
                    <a:pt x="1609" y="2694"/>
                  </a:cubicBezTo>
                  <a:cubicBezTo>
                    <a:pt x="1609" y="2887"/>
                    <a:pt x="1627" y="3079"/>
                    <a:pt x="1679" y="3271"/>
                  </a:cubicBezTo>
                  <a:cubicBezTo>
                    <a:pt x="1" y="4635"/>
                    <a:pt x="962" y="7362"/>
                    <a:pt x="3130" y="7362"/>
                  </a:cubicBezTo>
                  <a:lnTo>
                    <a:pt x="9231" y="7362"/>
                  </a:lnTo>
                  <a:cubicBezTo>
                    <a:pt x="10280" y="7362"/>
                    <a:pt x="11171" y="6575"/>
                    <a:pt x="11311" y="5526"/>
                  </a:cubicBezTo>
                  <a:cubicBezTo>
                    <a:pt x="11451" y="4477"/>
                    <a:pt x="10769" y="3481"/>
                    <a:pt x="9755" y="3219"/>
                  </a:cubicBezTo>
                  <a:cubicBezTo>
                    <a:pt x="9713" y="1822"/>
                    <a:pt x="8555" y="798"/>
                    <a:pt x="7258" y="798"/>
                  </a:cubicBezTo>
                  <a:cubicBezTo>
                    <a:pt x="6963" y="798"/>
                    <a:pt x="6661" y="850"/>
                    <a:pt x="6364" y="964"/>
                  </a:cubicBezTo>
                  <a:cubicBezTo>
                    <a:pt x="5801" y="298"/>
                    <a:pt x="5058" y="1"/>
                    <a:pt x="43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92" name="Google Shape;992;p55"/>
          <p:cNvGrpSpPr/>
          <p:nvPr/>
        </p:nvGrpSpPr>
        <p:grpSpPr>
          <a:xfrm>
            <a:off x="3960163" y="2771950"/>
            <a:ext cx="483400" cy="448325"/>
            <a:chOff x="3960163" y="2623325"/>
            <a:chExt cx="483400" cy="448325"/>
          </a:xfrm>
        </p:grpSpPr>
        <p:sp>
          <p:nvSpPr>
            <p:cNvPr id="993" name="Google Shape;993;p55"/>
            <p:cNvSpPr/>
            <p:nvPr/>
          </p:nvSpPr>
          <p:spPr>
            <a:xfrm>
              <a:off x="3960163" y="2623325"/>
              <a:ext cx="483400" cy="448325"/>
            </a:xfrm>
            <a:custGeom>
              <a:rect b="b" l="l" r="r" t="t"/>
              <a:pathLst>
                <a:path extrusionOk="0" h="17933" w="19336">
                  <a:moveTo>
                    <a:pt x="7092" y="1047"/>
                  </a:moveTo>
                  <a:cubicBezTo>
                    <a:pt x="8095" y="1047"/>
                    <a:pt x="9081" y="1503"/>
                    <a:pt x="9721" y="2357"/>
                  </a:cubicBezTo>
                  <a:cubicBezTo>
                    <a:pt x="9651" y="2426"/>
                    <a:pt x="9563" y="2496"/>
                    <a:pt x="9493" y="2566"/>
                  </a:cubicBezTo>
                  <a:cubicBezTo>
                    <a:pt x="9102" y="2957"/>
                    <a:pt x="9460" y="3494"/>
                    <a:pt x="9877" y="3494"/>
                  </a:cubicBezTo>
                  <a:cubicBezTo>
                    <a:pt x="10001" y="3494"/>
                    <a:pt x="10129" y="3447"/>
                    <a:pt x="10245" y="3335"/>
                  </a:cubicBezTo>
                  <a:cubicBezTo>
                    <a:pt x="10385" y="3178"/>
                    <a:pt x="10560" y="3056"/>
                    <a:pt x="10735" y="2933"/>
                  </a:cubicBezTo>
                  <a:cubicBezTo>
                    <a:pt x="11247" y="2598"/>
                    <a:pt x="11803" y="2446"/>
                    <a:pt x="12345" y="2446"/>
                  </a:cubicBezTo>
                  <a:cubicBezTo>
                    <a:pt x="13893" y="2446"/>
                    <a:pt x="15328" y="3685"/>
                    <a:pt x="15315" y="5433"/>
                  </a:cubicBezTo>
                  <a:cubicBezTo>
                    <a:pt x="15315" y="5626"/>
                    <a:pt x="15297" y="5835"/>
                    <a:pt x="15262" y="6028"/>
                  </a:cubicBezTo>
                  <a:cubicBezTo>
                    <a:pt x="15194" y="6351"/>
                    <a:pt x="15441" y="6658"/>
                    <a:pt x="15760" y="6658"/>
                  </a:cubicBezTo>
                  <a:cubicBezTo>
                    <a:pt x="15769" y="6658"/>
                    <a:pt x="15778" y="6657"/>
                    <a:pt x="15787" y="6657"/>
                  </a:cubicBezTo>
                  <a:lnTo>
                    <a:pt x="15839" y="6657"/>
                  </a:lnTo>
                  <a:cubicBezTo>
                    <a:pt x="17098" y="6657"/>
                    <a:pt x="18112" y="7671"/>
                    <a:pt x="18112" y="8929"/>
                  </a:cubicBezTo>
                  <a:cubicBezTo>
                    <a:pt x="18112" y="10188"/>
                    <a:pt x="17098" y="11202"/>
                    <a:pt x="15839" y="11202"/>
                  </a:cubicBezTo>
                  <a:lnTo>
                    <a:pt x="15507" y="11202"/>
                  </a:lnTo>
                  <a:cubicBezTo>
                    <a:pt x="14913" y="8772"/>
                    <a:pt x="12727" y="7059"/>
                    <a:pt x="10245" y="7059"/>
                  </a:cubicBezTo>
                  <a:cubicBezTo>
                    <a:pt x="7745" y="7059"/>
                    <a:pt x="5560" y="8772"/>
                    <a:pt x="4966" y="11202"/>
                  </a:cubicBezTo>
                  <a:cubicBezTo>
                    <a:pt x="2518" y="11185"/>
                    <a:pt x="1417" y="8125"/>
                    <a:pt x="3305" y="6552"/>
                  </a:cubicBezTo>
                  <a:lnTo>
                    <a:pt x="3305" y="6552"/>
                  </a:lnTo>
                  <a:cubicBezTo>
                    <a:pt x="3497" y="6884"/>
                    <a:pt x="3725" y="7199"/>
                    <a:pt x="3987" y="7461"/>
                  </a:cubicBezTo>
                  <a:cubicBezTo>
                    <a:pt x="4105" y="7575"/>
                    <a:pt x="4235" y="7622"/>
                    <a:pt x="4359" y="7622"/>
                  </a:cubicBezTo>
                  <a:cubicBezTo>
                    <a:pt x="4769" y="7622"/>
                    <a:pt x="5114" y="7103"/>
                    <a:pt x="4738" y="6727"/>
                  </a:cubicBezTo>
                  <a:cubicBezTo>
                    <a:pt x="4424" y="6395"/>
                    <a:pt x="4162" y="6010"/>
                    <a:pt x="4004" y="5591"/>
                  </a:cubicBezTo>
                  <a:cubicBezTo>
                    <a:pt x="3392" y="4052"/>
                    <a:pt x="4004" y="2287"/>
                    <a:pt x="5455" y="1482"/>
                  </a:cubicBezTo>
                  <a:cubicBezTo>
                    <a:pt x="5968" y="1188"/>
                    <a:pt x="6533" y="1047"/>
                    <a:pt x="7092" y="1047"/>
                  </a:cubicBezTo>
                  <a:close/>
                  <a:moveTo>
                    <a:pt x="10207" y="8126"/>
                  </a:moveTo>
                  <a:cubicBezTo>
                    <a:pt x="12455" y="8126"/>
                    <a:pt x="14615" y="9875"/>
                    <a:pt x="14615" y="12513"/>
                  </a:cubicBezTo>
                  <a:cubicBezTo>
                    <a:pt x="14615" y="14926"/>
                    <a:pt x="12657" y="16883"/>
                    <a:pt x="10245" y="16883"/>
                  </a:cubicBezTo>
                  <a:cubicBezTo>
                    <a:pt x="6347" y="16883"/>
                    <a:pt x="4389" y="12164"/>
                    <a:pt x="7151" y="9419"/>
                  </a:cubicBezTo>
                  <a:cubicBezTo>
                    <a:pt x="8038" y="8526"/>
                    <a:pt x="9133" y="8126"/>
                    <a:pt x="10207" y="8126"/>
                  </a:cubicBezTo>
                  <a:close/>
                  <a:moveTo>
                    <a:pt x="7128" y="1"/>
                  </a:moveTo>
                  <a:cubicBezTo>
                    <a:pt x="4895" y="1"/>
                    <a:pt x="2711" y="1694"/>
                    <a:pt x="2711" y="4384"/>
                  </a:cubicBezTo>
                  <a:cubicBezTo>
                    <a:pt x="2711" y="4786"/>
                    <a:pt x="2763" y="5188"/>
                    <a:pt x="2885" y="5573"/>
                  </a:cubicBezTo>
                  <a:cubicBezTo>
                    <a:pt x="1" y="7583"/>
                    <a:pt x="1312" y="12094"/>
                    <a:pt x="4826" y="12251"/>
                  </a:cubicBezTo>
                  <a:lnTo>
                    <a:pt x="4826" y="12496"/>
                  </a:lnTo>
                  <a:cubicBezTo>
                    <a:pt x="4826" y="15502"/>
                    <a:pt x="7238" y="17932"/>
                    <a:pt x="10245" y="17932"/>
                  </a:cubicBezTo>
                  <a:cubicBezTo>
                    <a:pt x="13234" y="17932"/>
                    <a:pt x="15664" y="15502"/>
                    <a:pt x="15664" y="12496"/>
                  </a:cubicBezTo>
                  <a:lnTo>
                    <a:pt x="15664" y="12251"/>
                  </a:lnTo>
                  <a:lnTo>
                    <a:pt x="15839" y="12251"/>
                  </a:lnTo>
                  <a:cubicBezTo>
                    <a:pt x="15862" y="12251"/>
                    <a:pt x="15884" y="12252"/>
                    <a:pt x="15906" y="12252"/>
                  </a:cubicBezTo>
                  <a:cubicBezTo>
                    <a:pt x="17642" y="12252"/>
                    <a:pt x="19075" y="10918"/>
                    <a:pt x="19213" y="9192"/>
                  </a:cubicBezTo>
                  <a:cubicBezTo>
                    <a:pt x="19335" y="7444"/>
                    <a:pt x="18094" y="5888"/>
                    <a:pt x="16364" y="5643"/>
                  </a:cubicBezTo>
                  <a:lnTo>
                    <a:pt x="16364"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94" name="Google Shape;994;p55"/>
            <p:cNvSpPr/>
            <p:nvPr/>
          </p:nvSpPr>
          <p:spPr>
            <a:xfrm>
              <a:off x="4104838" y="2872725"/>
              <a:ext cx="222475" cy="146050"/>
            </a:xfrm>
            <a:custGeom>
              <a:rect b="b" l="l" r="r" t="t"/>
              <a:pathLst>
                <a:path extrusionOk="0" h="5842" w="8899">
                  <a:moveTo>
                    <a:pt x="2457" y="1"/>
                  </a:moveTo>
                  <a:cubicBezTo>
                    <a:pt x="2336" y="1"/>
                    <a:pt x="2210" y="48"/>
                    <a:pt x="2098" y="160"/>
                  </a:cubicBezTo>
                  <a:cubicBezTo>
                    <a:pt x="0" y="2257"/>
                    <a:pt x="1486" y="5841"/>
                    <a:pt x="4458" y="5841"/>
                  </a:cubicBezTo>
                  <a:cubicBezTo>
                    <a:pt x="7412" y="5841"/>
                    <a:pt x="8898" y="2257"/>
                    <a:pt x="6801" y="160"/>
                  </a:cubicBezTo>
                  <a:cubicBezTo>
                    <a:pt x="6696" y="64"/>
                    <a:pt x="6560" y="15"/>
                    <a:pt x="6427" y="15"/>
                  </a:cubicBezTo>
                  <a:cubicBezTo>
                    <a:pt x="6294" y="15"/>
                    <a:pt x="6162" y="64"/>
                    <a:pt x="6066" y="160"/>
                  </a:cubicBezTo>
                  <a:cubicBezTo>
                    <a:pt x="5857" y="369"/>
                    <a:pt x="5857" y="702"/>
                    <a:pt x="6066" y="911"/>
                  </a:cubicBezTo>
                  <a:cubicBezTo>
                    <a:pt x="7482" y="2345"/>
                    <a:pt x="6468" y="4792"/>
                    <a:pt x="4458" y="4792"/>
                  </a:cubicBezTo>
                  <a:cubicBezTo>
                    <a:pt x="2430" y="4792"/>
                    <a:pt x="1416" y="2345"/>
                    <a:pt x="2850" y="911"/>
                  </a:cubicBezTo>
                  <a:cubicBezTo>
                    <a:pt x="3227" y="534"/>
                    <a:pt x="2867" y="1"/>
                    <a:pt x="2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95" name="Google Shape;995;p55"/>
            <p:cNvSpPr/>
            <p:nvPr/>
          </p:nvSpPr>
          <p:spPr>
            <a:xfrm>
              <a:off x="4202738" y="2852675"/>
              <a:ext cx="26675" cy="78675"/>
            </a:xfrm>
            <a:custGeom>
              <a:rect b="b" l="l" r="r" t="t"/>
              <a:pathLst>
                <a:path extrusionOk="0" h="3147" w="1067">
                  <a:moveTo>
                    <a:pt x="542" y="0"/>
                  </a:moveTo>
                  <a:cubicBezTo>
                    <a:pt x="280" y="0"/>
                    <a:pt x="18" y="175"/>
                    <a:pt x="18" y="525"/>
                  </a:cubicBezTo>
                  <a:lnTo>
                    <a:pt x="18" y="2622"/>
                  </a:lnTo>
                  <a:cubicBezTo>
                    <a:pt x="0" y="2902"/>
                    <a:pt x="245" y="3147"/>
                    <a:pt x="542" y="3147"/>
                  </a:cubicBezTo>
                  <a:cubicBezTo>
                    <a:pt x="822" y="3147"/>
                    <a:pt x="1066" y="2902"/>
                    <a:pt x="1066" y="2622"/>
                  </a:cubicBezTo>
                  <a:lnTo>
                    <a:pt x="1066" y="525"/>
                  </a:lnTo>
                  <a:cubicBezTo>
                    <a:pt x="1066" y="175"/>
                    <a:pt x="804" y="0"/>
                    <a:pt x="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996" name="Google Shape;996;p55"/>
          <p:cNvGrpSpPr/>
          <p:nvPr/>
        </p:nvGrpSpPr>
        <p:grpSpPr>
          <a:xfrm>
            <a:off x="3249113" y="2811625"/>
            <a:ext cx="448000" cy="369300"/>
            <a:chOff x="3249113" y="2663000"/>
            <a:chExt cx="448000" cy="369300"/>
          </a:xfrm>
        </p:grpSpPr>
        <p:sp>
          <p:nvSpPr>
            <p:cNvPr id="997" name="Google Shape;997;p55"/>
            <p:cNvSpPr/>
            <p:nvPr/>
          </p:nvSpPr>
          <p:spPr>
            <a:xfrm>
              <a:off x="3361663" y="2738700"/>
              <a:ext cx="218750" cy="64700"/>
            </a:xfrm>
            <a:custGeom>
              <a:rect b="b" l="l" r="r" t="t"/>
              <a:pathLst>
                <a:path extrusionOk="0" h="2588" w="8750">
                  <a:moveTo>
                    <a:pt x="4458" y="1"/>
                  </a:moveTo>
                  <a:cubicBezTo>
                    <a:pt x="2981" y="1"/>
                    <a:pt x="1504" y="565"/>
                    <a:pt x="376" y="1692"/>
                  </a:cubicBezTo>
                  <a:cubicBezTo>
                    <a:pt x="0" y="2068"/>
                    <a:pt x="346" y="2588"/>
                    <a:pt x="748" y="2588"/>
                  </a:cubicBezTo>
                  <a:cubicBezTo>
                    <a:pt x="870" y="2588"/>
                    <a:pt x="997" y="2540"/>
                    <a:pt x="1110" y="2426"/>
                  </a:cubicBezTo>
                  <a:cubicBezTo>
                    <a:pt x="2037" y="1509"/>
                    <a:pt x="3247" y="1050"/>
                    <a:pt x="4458" y="1050"/>
                  </a:cubicBezTo>
                  <a:cubicBezTo>
                    <a:pt x="5669" y="1050"/>
                    <a:pt x="6879" y="1509"/>
                    <a:pt x="7806" y="2426"/>
                  </a:cubicBezTo>
                  <a:cubicBezTo>
                    <a:pt x="7902" y="2531"/>
                    <a:pt x="8033" y="2584"/>
                    <a:pt x="8166" y="2584"/>
                  </a:cubicBezTo>
                  <a:cubicBezTo>
                    <a:pt x="8300" y="2584"/>
                    <a:pt x="8435" y="2531"/>
                    <a:pt x="8540" y="2426"/>
                  </a:cubicBezTo>
                  <a:cubicBezTo>
                    <a:pt x="8750" y="2217"/>
                    <a:pt x="8750" y="1885"/>
                    <a:pt x="8540" y="1692"/>
                  </a:cubicBezTo>
                  <a:cubicBezTo>
                    <a:pt x="7412" y="565"/>
                    <a:pt x="5935" y="1"/>
                    <a:pt x="4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98" name="Google Shape;998;p55"/>
            <p:cNvSpPr/>
            <p:nvPr/>
          </p:nvSpPr>
          <p:spPr>
            <a:xfrm>
              <a:off x="3398813" y="2790825"/>
              <a:ext cx="148950" cy="49725"/>
            </a:xfrm>
            <a:custGeom>
              <a:rect b="b" l="l" r="r" t="t"/>
              <a:pathLst>
                <a:path extrusionOk="0" h="1989" w="5958">
                  <a:moveTo>
                    <a:pt x="2972" y="1"/>
                  </a:moveTo>
                  <a:cubicBezTo>
                    <a:pt x="2032" y="1"/>
                    <a:pt x="1093" y="359"/>
                    <a:pt x="376" y="1076"/>
                  </a:cubicBezTo>
                  <a:cubicBezTo>
                    <a:pt x="0" y="1465"/>
                    <a:pt x="346" y="1989"/>
                    <a:pt x="757" y="1989"/>
                  </a:cubicBezTo>
                  <a:cubicBezTo>
                    <a:pt x="880" y="1989"/>
                    <a:pt x="1010" y="1941"/>
                    <a:pt x="1128" y="1827"/>
                  </a:cubicBezTo>
                  <a:lnTo>
                    <a:pt x="1110" y="1827"/>
                  </a:lnTo>
                  <a:cubicBezTo>
                    <a:pt x="1626" y="1312"/>
                    <a:pt x="2299" y="1054"/>
                    <a:pt x="2972" y="1054"/>
                  </a:cubicBezTo>
                  <a:cubicBezTo>
                    <a:pt x="3645" y="1054"/>
                    <a:pt x="4318" y="1312"/>
                    <a:pt x="4834" y="1827"/>
                  </a:cubicBezTo>
                  <a:cubicBezTo>
                    <a:pt x="4947" y="1941"/>
                    <a:pt x="5075" y="1989"/>
                    <a:pt x="5198" y="1989"/>
                  </a:cubicBezTo>
                  <a:cubicBezTo>
                    <a:pt x="5604" y="1989"/>
                    <a:pt x="5957" y="1465"/>
                    <a:pt x="5568" y="1076"/>
                  </a:cubicBezTo>
                  <a:cubicBezTo>
                    <a:pt x="4851" y="359"/>
                    <a:pt x="3912" y="1"/>
                    <a:pt x="29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999" name="Google Shape;999;p55"/>
            <p:cNvSpPr/>
            <p:nvPr/>
          </p:nvSpPr>
          <p:spPr>
            <a:xfrm>
              <a:off x="3435588" y="2843375"/>
              <a:ext cx="70525" cy="34275"/>
            </a:xfrm>
            <a:custGeom>
              <a:rect b="b" l="l" r="r" t="t"/>
              <a:pathLst>
                <a:path extrusionOk="0" h="1371" w="2821">
                  <a:moveTo>
                    <a:pt x="1501" y="1"/>
                  </a:moveTo>
                  <a:cubicBezTo>
                    <a:pt x="1099" y="1"/>
                    <a:pt x="697" y="154"/>
                    <a:pt x="391" y="460"/>
                  </a:cubicBezTo>
                  <a:cubicBezTo>
                    <a:pt x="0" y="837"/>
                    <a:pt x="358" y="1370"/>
                    <a:pt x="766" y="1370"/>
                  </a:cubicBezTo>
                  <a:cubicBezTo>
                    <a:pt x="887" y="1370"/>
                    <a:pt x="1013" y="1323"/>
                    <a:pt x="1125" y="1211"/>
                  </a:cubicBezTo>
                  <a:cubicBezTo>
                    <a:pt x="1230" y="1106"/>
                    <a:pt x="1366" y="1054"/>
                    <a:pt x="1501" y="1054"/>
                  </a:cubicBezTo>
                  <a:cubicBezTo>
                    <a:pt x="1637" y="1054"/>
                    <a:pt x="1772" y="1106"/>
                    <a:pt x="1877" y="1211"/>
                  </a:cubicBezTo>
                  <a:cubicBezTo>
                    <a:pt x="1973" y="1307"/>
                    <a:pt x="2109" y="1356"/>
                    <a:pt x="2244" y="1356"/>
                  </a:cubicBezTo>
                  <a:cubicBezTo>
                    <a:pt x="2379" y="1356"/>
                    <a:pt x="2515" y="1307"/>
                    <a:pt x="2611" y="1211"/>
                  </a:cubicBezTo>
                  <a:cubicBezTo>
                    <a:pt x="2821" y="1002"/>
                    <a:pt x="2821" y="669"/>
                    <a:pt x="2611" y="460"/>
                  </a:cubicBezTo>
                  <a:cubicBezTo>
                    <a:pt x="2305" y="154"/>
                    <a:pt x="1903" y="1"/>
                    <a:pt x="1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00" name="Google Shape;1000;p55"/>
            <p:cNvSpPr/>
            <p:nvPr/>
          </p:nvSpPr>
          <p:spPr>
            <a:xfrm>
              <a:off x="3249113" y="2663000"/>
              <a:ext cx="448000" cy="369300"/>
            </a:xfrm>
            <a:custGeom>
              <a:rect b="b" l="l" r="r" t="t"/>
              <a:pathLst>
                <a:path extrusionOk="0" h="14772" w="17920">
                  <a:moveTo>
                    <a:pt x="15297" y="1032"/>
                  </a:moveTo>
                  <a:cubicBezTo>
                    <a:pt x="15594" y="1032"/>
                    <a:pt x="15821" y="1276"/>
                    <a:pt x="15821" y="1556"/>
                  </a:cubicBezTo>
                  <a:lnTo>
                    <a:pt x="15821" y="10559"/>
                  </a:lnTo>
                  <a:lnTo>
                    <a:pt x="11416" y="10559"/>
                  </a:lnTo>
                  <a:cubicBezTo>
                    <a:pt x="11189" y="10559"/>
                    <a:pt x="10979" y="10699"/>
                    <a:pt x="10909" y="10909"/>
                  </a:cubicBezTo>
                  <a:lnTo>
                    <a:pt x="10682" y="11608"/>
                  </a:lnTo>
                  <a:lnTo>
                    <a:pt x="7238" y="11608"/>
                  </a:lnTo>
                  <a:lnTo>
                    <a:pt x="7011" y="10926"/>
                  </a:lnTo>
                  <a:cubicBezTo>
                    <a:pt x="6941" y="10699"/>
                    <a:pt x="6731" y="10559"/>
                    <a:pt x="6504" y="10559"/>
                  </a:cubicBezTo>
                  <a:lnTo>
                    <a:pt x="2099" y="10559"/>
                  </a:lnTo>
                  <a:lnTo>
                    <a:pt x="2099" y="1556"/>
                  </a:lnTo>
                  <a:cubicBezTo>
                    <a:pt x="2099" y="1276"/>
                    <a:pt x="2326" y="1032"/>
                    <a:pt x="2623" y="1032"/>
                  </a:cubicBezTo>
                  <a:close/>
                  <a:moveTo>
                    <a:pt x="16870" y="11625"/>
                  </a:moveTo>
                  <a:lnTo>
                    <a:pt x="16870" y="11800"/>
                  </a:lnTo>
                  <a:cubicBezTo>
                    <a:pt x="16870" y="12849"/>
                    <a:pt x="16014" y="13723"/>
                    <a:pt x="14947" y="13723"/>
                  </a:cubicBezTo>
                  <a:lnTo>
                    <a:pt x="2973" y="13723"/>
                  </a:lnTo>
                  <a:cubicBezTo>
                    <a:pt x="1906" y="13723"/>
                    <a:pt x="1050" y="12849"/>
                    <a:pt x="1050" y="11800"/>
                  </a:cubicBezTo>
                  <a:lnTo>
                    <a:pt x="1050" y="11625"/>
                  </a:lnTo>
                  <a:lnTo>
                    <a:pt x="6137" y="11625"/>
                  </a:lnTo>
                  <a:lnTo>
                    <a:pt x="6364" y="12307"/>
                  </a:lnTo>
                  <a:cubicBezTo>
                    <a:pt x="6434" y="12517"/>
                    <a:pt x="6626" y="12674"/>
                    <a:pt x="6854" y="12674"/>
                  </a:cubicBezTo>
                  <a:lnTo>
                    <a:pt x="11067" y="12674"/>
                  </a:lnTo>
                  <a:cubicBezTo>
                    <a:pt x="11294" y="12674"/>
                    <a:pt x="11486" y="12517"/>
                    <a:pt x="11556" y="12307"/>
                  </a:cubicBezTo>
                  <a:lnTo>
                    <a:pt x="11783" y="11625"/>
                  </a:lnTo>
                  <a:close/>
                  <a:moveTo>
                    <a:pt x="2623" y="0"/>
                  </a:moveTo>
                  <a:cubicBezTo>
                    <a:pt x="1749" y="0"/>
                    <a:pt x="1050" y="700"/>
                    <a:pt x="1050" y="1574"/>
                  </a:cubicBezTo>
                  <a:lnTo>
                    <a:pt x="1050" y="10559"/>
                  </a:lnTo>
                  <a:lnTo>
                    <a:pt x="525" y="10559"/>
                  </a:lnTo>
                  <a:cubicBezTo>
                    <a:pt x="228" y="10559"/>
                    <a:pt x="1" y="10804"/>
                    <a:pt x="1" y="11083"/>
                  </a:cubicBezTo>
                  <a:lnTo>
                    <a:pt x="1" y="11800"/>
                  </a:lnTo>
                  <a:cubicBezTo>
                    <a:pt x="1" y="13426"/>
                    <a:pt x="1329" y="14772"/>
                    <a:pt x="2973" y="14772"/>
                  </a:cubicBezTo>
                  <a:lnTo>
                    <a:pt x="14947" y="14772"/>
                  </a:lnTo>
                  <a:cubicBezTo>
                    <a:pt x="16591" y="14772"/>
                    <a:pt x="17919" y="13426"/>
                    <a:pt x="17919" y="11800"/>
                  </a:cubicBezTo>
                  <a:lnTo>
                    <a:pt x="17919" y="11101"/>
                  </a:lnTo>
                  <a:cubicBezTo>
                    <a:pt x="17919" y="10804"/>
                    <a:pt x="17692" y="10577"/>
                    <a:pt x="17395" y="10577"/>
                  </a:cubicBezTo>
                  <a:lnTo>
                    <a:pt x="17395" y="10559"/>
                  </a:lnTo>
                  <a:lnTo>
                    <a:pt x="16870" y="10559"/>
                  </a:lnTo>
                  <a:lnTo>
                    <a:pt x="16870" y="1556"/>
                  </a:lnTo>
                  <a:cubicBezTo>
                    <a:pt x="16853" y="700"/>
                    <a:pt x="16154" y="0"/>
                    <a:pt x="15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01" name="Google Shape;1001;p55"/>
          <p:cNvSpPr/>
          <p:nvPr/>
        </p:nvSpPr>
        <p:spPr>
          <a:xfrm>
            <a:off x="2507038" y="2771850"/>
            <a:ext cx="445800" cy="447975"/>
          </a:xfrm>
          <a:custGeom>
            <a:rect b="b" l="l" r="r" t="t"/>
            <a:pathLst>
              <a:path extrusionOk="0" h="17919" w="17832">
                <a:moveTo>
                  <a:pt x="8731" y="1048"/>
                </a:moveTo>
                <a:cubicBezTo>
                  <a:pt x="9203" y="1048"/>
                  <a:pt x="9688" y="1232"/>
                  <a:pt x="10087" y="1661"/>
                </a:cubicBezTo>
                <a:lnTo>
                  <a:pt x="10070" y="1679"/>
                </a:lnTo>
                <a:cubicBezTo>
                  <a:pt x="9694" y="2054"/>
                  <a:pt x="10039" y="2574"/>
                  <a:pt x="10441" y="2574"/>
                </a:cubicBezTo>
                <a:cubicBezTo>
                  <a:pt x="10563" y="2574"/>
                  <a:pt x="10690" y="2527"/>
                  <a:pt x="10804" y="2413"/>
                </a:cubicBezTo>
                <a:cubicBezTo>
                  <a:pt x="10891" y="2326"/>
                  <a:pt x="10979" y="2256"/>
                  <a:pt x="11084" y="2203"/>
                </a:cubicBezTo>
                <a:cubicBezTo>
                  <a:pt x="11370" y="2017"/>
                  <a:pt x="11681" y="1932"/>
                  <a:pt x="11985" y="1932"/>
                </a:cubicBezTo>
                <a:cubicBezTo>
                  <a:pt x="12849" y="1932"/>
                  <a:pt x="13653" y="2619"/>
                  <a:pt x="13653" y="3602"/>
                </a:cubicBezTo>
                <a:cubicBezTo>
                  <a:pt x="13653" y="3707"/>
                  <a:pt x="13636" y="3811"/>
                  <a:pt x="13618" y="3934"/>
                </a:cubicBezTo>
                <a:cubicBezTo>
                  <a:pt x="13549" y="4266"/>
                  <a:pt x="13811" y="4563"/>
                  <a:pt x="14143" y="4563"/>
                </a:cubicBezTo>
                <a:lnTo>
                  <a:pt x="14178" y="4563"/>
                </a:lnTo>
                <a:cubicBezTo>
                  <a:pt x="15681" y="4703"/>
                  <a:pt x="15664" y="6888"/>
                  <a:pt x="14178" y="7011"/>
                </a:cubicBezTo>
                <a:lnTo>
                  <a:pt x="7395" y="7011"/>
                </a:lnTo>
                <a:cubicBezTo>
                  <a:pt x="6591" y="6993"/>
                  <a:pt x="5962" y="6364"/>
                  <a:pt x="5944" y="5560"/>
                </a:cubicBezTo>
                <a:cubicBezTo>
                  <a:pt x="5944" y="5210"/>
                  <a:pt x="6084" y="4878"/>
                  <a:pt x="6311" y="4616"/>
                </a:cubicBezTo>
                <a:cubicBezTo>
                  <a:pt x="6399" y="4755"/>
                  <a:pt x="6504" y="4878"/>
                  <a:pt x="6626" y="5000"/>
                </a:cubicBezTo>
                <a:cubicBezTo>
                  <a:pt x="6745" y="5119"/>
                  <a:pt x="6876" y="5169"/>
                  <a:pt x="7002" y="5169"/>
                </a:cubicBezTo>
                <a:cubicBezTo>
                  <a:pt x="7410" y="5169"/>
                  <a:pt x="7752" y="4641"/>
                  <a:pt x="7378" y="4266"/>
                </a:cubicBezTo>
                <a:cubicBezTo>
                  <a:pt x="7185" y="4091"/>
                  <a:pt x="7046" y="3864"/>
                  <a:pt x="6958" y="3619"/>
                </a:cubicBezTo>
                <a:cubicBezTo>
                  <a:pt x="6406" y="2239"/>
                  <a:pt x="7529" y="1048"/>
                  <a:pt x="8731" y="1048"/>
                </a:cubicBezTo>
                <a:close/>
                <a:moveTo>
                  <a:pt x="16800" y="10227"/>
                </a:moveTo>
                <a:lnTo>
                  <a:pt x="16800" y="11276"/>
                </a:lnTo>
                <a:lnTo>
                  <a:pt x="14353" y="11276"/>
                </a:lnTo>
                <a:lnTo>
                  <a:pt x="14353" y="10227"/>
                </a:lnTo>
                <a:close/>
                <a:moveTo>
                  <a:pt x="6993" y="10227"/>
                </a:moveTo>
                <a:lnTo>
                  <a:pt x="6993" y="12674"/>
                </a:lnTo>
                <a:lnTo>
                  <a:pt x="1067" y="12674"/>
                </a:lnTo>
                <a:lnTo>
                  <a:pt x="1067" y="10227"/>
                </a:lnTo>
                <a:close/>
                <a:moveTo>
                  <a:pt x="16800" y="12325"/>
                </a:moveTo>
                <a:lnTo>
                  <a:pt x="16800" y="13391"/>
                </a:lnTo>
                <a:lnTo>
                  <a:pt x="14353" y="13391"/>
                </a:lnTo>
                <a:lnTo>
                  <a:pt x="14335" y="12325"/>
                </a:lnTo>
                <a:close/>
                <a:moveTo>
                  <a:pt x="7011" y="13723"/>
                </a:moveTo>
                <a:lnTo>
                  <a:pt x="7011" y="14772"/>
                </a:lnTo>
                <a:lnTo>
                  <a:pt x="1067" y="14772"/>
                </a:lnTo>
                <a:lnTo>
                  <a:pt x="1067" y="13723"/>
                </a:lnTo>
                <a:close/>
                <a:moveTo>
                  <a:pt x="4633" y="15821"/>
                </a:moveTo>
                <a:lnTo>
                  <a:pt x="4808" y="16870"/>
                </a:lnTo>
                <a:lnTo>
                  <a:pt x="3252" y="16870"/>
                </a:lnTo>
                <a:lnTo>
                  <a:pt x="3427" y="15821"/>
                </a:lnTo>
                <a:close/>
                <a:moveTo>
                  <a:pt x="16800" y="14423"/>
                </a:moveTo>
                <a:lnTo>
                  <a:pt x="16800" y="16887"/>
                </a:lnTo>
                <a:lnTo>
                  <a:pt x="14335" y="16870"/>
                </a:lnTo>
                <a:lnTo>
                  <a:pt x="14335" y="14423"/>
                </a:lnTo>
                <a:close/>
                <a:moveTo>
                  <a:pt x="8715" y="1"/>
                </a:moveTo>
                <a:cubicBezTo>
                  <a:pt x="7219" y="1"/>
                  <a:pt x="5769" y="1145"/>
                  <a:pt x="5769" y="2937"/>
                </a:cubicBezTo>
                <a:cubicBezTo>
                  <a:pt x="5769" y="3165"/>
                  <a:pt x="5804" y="3374"/>
                  <a:pt x="5857" y="3584"/>
                </a:cubicBezTo>
                <a:cubicBezTo>
                  <a:pt x="3974" y="5048"/>
                  <a:pt x="5012" y="8059"/>
                  <a:pt x="7375" y="8059"/>
                </a:cubicBezTo>
                <a:cubicBezTo>
                  <a:pt x="7381" y="8059"/>
                  <a:pt x="7388" y="8059"/>
                  <a:pt x="7395" y="8059"/>
                </a:cubicBezTo>
                <a:lnTo>
                  <a:pt x="10157" y="8059"/>
                </a:lnTo>
                <a:lnTo>
                  <a:pt x="10157" y="11206"/>
                </a:lnTo>
                <a:lnTo>
                  <a:pt x="8059" y="11206"/>
                </a:lnTo>
                <a:lnTo>
                  <a:pt x="8059" y="9703"/>
                </a:lnTo>
                <a:cubicBezTo>
                  <a:pt x="8059" y="9405"/>
                  <a:pt x="7815" y="9161"/>
                  <a:pt x="7518" y="9161"/>
                </a:cubicBezTo>
                <a:lnTo>
                  <a:pt x="525" y="9161"/>
                </a:lnTo>
                <a:cubicBezTo>
                  <a:pt x="245" y="9161"/>
                  <a:pt x="1" y="9405"/>
                  <a:pt x="1" y="9703"/>
                </a:cubicBezTo>
                <a:lnTo>
                  <a:pt x="1" y="15297"/>
                </a:lnTo>
                <a:cubicBezTo>
                  <a:pt x="1" y="15576"/>
                  <a:pt x="245" y="15821"/>
                  <a:pt x="525" y="15821"/>
                </a:cubicBezTo>
                <a:lnTo>
                  <a:pt x="2361" y="15821"/>
                </a:lnTo>
                <a:lnTo>
                  <a:pt x="2186" y="16870"/>
                </a:lnTo>
                <a:lnTo>
                  <a:pt x="1941" y="16870"/>
                </a:lnTo>
                <a:cubicBezTo>
                  <a:pt x="1242" y="16870"/>
                  <a:pt x="1242" y="17919"/>
                  <a:pt x="1941" y="17919"/>
                </a:cubicBezTo>
                <a:lnTo>
                  <a:pt x="6136" y="17919"/>
                </a:lnTo>
                <a:cubicBezTo>
                  <a:pt x="6836" y="17919"/>
                  <a:pt x="6836" y="16870"/>
                  <a:pt x="6136" y="16870"/>
                </a:cubicBezTo>
                <a:lnTo>
                  <a:pt x="5874" y="16870"/>
                </a:lnTo>
                <a:lnTo>
                  <a:pt x="5699" y="15821"/>
                </a:lnTo>
                <a:lnTo>
                  <a:pt x="7518" y="15821"/>
                </a:lnTo>
                <a:cubicBezTo>
                  <a:pt x="7815" y="15821"/>
                  <a:pt x="8042" y="15576"/>
                  <a:pt x="8042" y="15297"/>
                </a:cubicBezTo>
                <a:lnTo>
                  <a:pt x="8042" y="12255"/>
                </a:lnTo>
                <a:lnTo>
                  <a:pt x="13286" y="12255"/>
                </a:lnTo>
                <a:lnTo>
                  <a:pt x="13286" y="17394"/>
                </a:lnTo>
                <a:cubicBezTo>
                  <a:pt x="13286" y="17692"/>
                  <a:pt x="13531" y="17919"/>
                  <a:pt x="13811" y="17919"/>
                </a:cubicBezTo>
                <a:lnTo>
                  <a:pt x="17307" y="17919"/>
                </a:lnTo>
                <a:cubicBezTo>
                  <a:pt x="17604" y="17919"/>
                  <a:pt x="17831" y="17692"/>
                  <a:pt x="17831" y="17394"/>
                </a:cubicBezTo>
                <a:lnTo>
                  <a:pt x="17831" y="9703"/>
                </a:lnTo>
                <a:cubicBezTo>
                  <a:pt x="17831" y="9405"/>
                  <a:pt x="17604" y="9178"/>
                  <a:pt x="17307" y="9178"/>
                </a:cubicBezTo>
                <a:lnTo>
                  <a:pt x="13828" y="9178"/>
                </a:lnTo>
                <a:cubicBezTo>
                  <a:pt x="13531" y="9178"/>
                  <a:pt x="13304" y="9405"/>
                  <a:pt x="13304" y="9703"/>
                </a:cubicBezTo>
                <a:lnTo>
                  <a:pt x="13304" y="11206"/>
                </a:lnTo>
                <a:lnTo>
                  <a:pt x="11206" y="11206"/>
                </a:lnTo>
                <a:lnTo>
                  <a:pt x="11206" y="8059"/>
                </a:lnTo>
                <a:lnTo>
                  <a:pt x="14178" y="8059"/>
                </a:lnTo>
                <a:cubicBezTo>
                  <a:pt x="15332" y="8059"/>
                  <a:pt x="16293" y="7185"/>
                  <a:pt x="16433" y="6049"/>
                </a:cubicBezTo>
                <a:cubicBezTo>
                  <a:pt x="16555" y="4895"/>
                  <a:pt x="15821" y="3829"/>
                  <a:pt x="14702" y="3567"/>
                </a:cubicBezTo>
                <a:cubicBezTo>
                  <a:pt x="14674" y="2025"/>
                  <a:pt x="13410" y="884"/>
                  <a:pt x="11984" y="884"/>
                </a:cubicBezTo>
                <a:cubicBezTo>
                  <a:pt x="11647" y="884"/>
                  <a:pt x="11302" y="948"/>
                  <a:pt x="10961" y="1084"/>
                </a:cubicBezTo>
                <a:cubicBezTo>
                  <a:pt x="10348" y="336"/>
                  <a:pt x="9525" y="1"/>
                  <a:pt x="8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1002" name="Google Shape;1002;p55"/>
          <p:cNvGrpSpPr/>
          <p:nvPr/>
        </p:nvGrpSpPr>
        <p:grpSpPr>
          <a:xfrm>
            <a:off x="1730438" y="2771950"/>
            <a:ext cx="485125" cy="448000"/>
            <a:chOff x="1730438" y="2623325"/>
            <a:chExt cx="485125" cy="448000"/>
          </a:xfrm>
        </p:grpSpPr>
        <p:sp>
          <p:nvSpPr>
            <p:cNvPr id="1003" name="Google Shape;1003;p55"/>
            <p:cNvSpPr/>
            <p:nvPr/>
          </p:nvSpPr>
          <p:spPr>
            <a:xfrm>
              <a:off x="1934513" y="2765250"/>
              <a:ext cx="105350" cy="26250"/>
            </a:xfrm>
            <a:custGeom>
              <a:rect b="b" l="l" r="r" t="t"/>
              <a:pathLst>
                <a:path extrusionOk="0" h="1050" w="4214">
                  <a:moveTo>
                    <a:pt x="700" y="1"/>
                  </a:moveTo>
                  <a:cubicBezTo>
                    <a:pt x="1" y="1"/>
                    <a:pt x="1" y="1050"/>
                    <a:pt x="700" y="1050"/>
                  </a:cubicBezTo>
                  <a:lnTo>
                    <a:pt x="3515" y="1050"/>
                  </a:lnTo>
                  <a:cubicBezTo>
                    <a:pt x="4214" y="1050"/>
                    <a:pt x="4214" y="1"/>
                    <a:pt x="35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04" name="Google Shape;1004;p55"/>
            <p:cNvSpPr/>
            <p:nvPr/>
          </p:nvSpPr>
          <p:spPr>
            <a:xfrm>
              <a:off x="1730438" y="2623325"/>
              <a:ext cx="485125" cy="448000"/>
            </a:xfrm>
            <a:custGeom>
              <a:rect b="b" l="l" r="r" t="t"/>
              <a:pathLst>
                <a:path extrusionOk="0" h="17920" w="19405">
                  <a:moveTo>
                    <a:pt x="7119" y="1042"/>
                  </a:moveTo>
                  <a:cubicBezTo>
                    <a:pt x="8128" y="1042"/>
                    <a:pt x="9118" y="1499"/>
                    <a:pt x="9772" y="2357"/>
                  </a:cubicBezTo>
                  <a:cubicBezTo>
                    <a:pt x="9685" y="2426"/>
                    <a:pt x="9615" y="2496"/>
                    <a:pt x="9528" y="2566"/>
                  </a:cubicBezTo>
                  <a:cubicBezTo>
                    <a:pt x="9136" y="2957"/>
                    <a:pt x="9495" y="3494"/>
                    <a:pt x="9911" y="3494"/>
                  </a:cubicBezTo>
                  <a:cubicBezTo>
                    <a:pt x="10035" y="3494"/>
                    <a:pt x="10163" y="3447"/>
                    <a:pt x="10279" y="3335"/>
                  </a:cubicBezTo>
                  <a:cubicBezTo>
                    <a:pt x="10419" y="3178"/>
                    <a:pt x="10594" y="3056"/>
                    <a:pt x="10769" y="2933"/>
                  </a:cubicBezTo>
                  <a:cubicBezTo>
                    <a:pt x="11281" y="2598"/>
                    <a:pt x="11837" y="2446"/>
                    <a:pt x="12379" y="2446"/>
                  </a:cubicBezTo>
                  <a:cubicBezTo>
                    <a:pt x="13927" y="2446"/>
                    <a:pt x="15362" y="3685"/>
                    <a:pt x="15349" y="5433"/>
                  </a:cubicBezTo>
                  <a:cubicBezTo>
                    <a:pt x="15349" y="5626"/>
                    <a:pt x="15331" y="5835"/>
                    <a:pt x="15296" y="6028"/>
                  </a:cubicBezTo>
                  <a:cubicBezTo>
                    <a:pt x="15231" y="6353"/>
                    <a:pt x="15484" y="6662"/>
                    <a:pt x="15800" y="6662"/>
                  </a:cubicBezTo>
                  <a:cubicBezTo>
                    <a:pt x="15824" y="6662"/>
                    <a:pt x="15849" y="6661"/>
                    <a:pt x="15873" y="6657"/>
                  </a:cubicBezTo>
                  <a:cubicBezTo>
                    <a:pt x="17132" y="6657"/>
                    <a:pt x="18163" y="7671"/>
                    <a:pt x="18163" y="8929"/>
                  </a:cubicBezTo>
                  <a:cubicBezTo>
                    <a:pt x="18163" y="10188"/>
                    <a:pt x="17132" y="11202"/>
                    <a:pt x="15873" y="11202"/>
                  </a:cubicBezTo>
                  <a:lnTo>
                    <a:pt x="12202" y="11202"/>
                  </a:lnTo>
                  <a:lnTo>
                    <a:pt x="12202" y="8300"/>
                  </a:lnTo>
                  <a:cubicBezTo>
                    <a:pt x="12202" y="8003"/>
                    <a:pt x="11957" y="7776"/>
                    <a:pt x="11678" y="7776"/>
                  </a:cubicBezTo>
                  <a:lnTo>
                    <a:pt x="8863" y="7776"/>
                  </a:lnTo>
                  <a:cubicBezTo>
                    <a:pt x="8584" y="7776"/>
                    <a:pt x="8339" y="8003"/>
                    <a:pt x="8339" y="8300"/>
                  </a:cubicBezTo>
                  <a:lnTo>
                    <a:pt x="8339" y="11202"/>
                  </a:lnTo>
                  <a:lnTo>
                    <a:pt x="5035" y="11202"/>
                  </a:lnTo>
                  <a:cubicBezTo>
                    <a:pt x="2570" y="11202"/>
                    <a:pt x="1451" y="8125"/>
                    <a:pt x="3339" y="6552"/>
                  </a:cubicBezTo>
                  <a:lnTo>
                    <a:pt x="3339" y="6552"/>
                  </a:lnTo>
                  <a:cubicBezTo>
                    <a:pt x="3531" y="6884"/>
                    <a:pt x="3759" y="7199"/>
                    <a:pt x="4038" y="7461"/>
                  </a:cubicBezTo>
                  <a:cubicBezTo>
                    <a:pt x="4152" y="7575"/>
                    <a:pt x="4279" y="7622"/>
                    <a:pt x="4401" y="7622"/>
                  </a:cubicBezTo>
                  <a:cubicBezTo>
                    <a:pt x="4803" y="7622"/>
                    <a:pt x="5148" y="7103"/>
                    <a:pt x="4773" y="6727"/>
                  </a:cubicBezTo>
                  <a:cubicBezTo>
                    <a:pt x="4458" y="6395"/>
                    <a:pt x="4213" y="6010"/>
                    <a:pt x="4038" y="5591"/>
                  </a:cubicBezTo>
                  <a:cubicBezTo>
                    <a:pt x="3427" y="4052"/>
                    <a:pt x="4038" y="2287"/>
                    <a:pt x="5489" y="1465"/>
                  </a:cubicBezTo>
                  <a:cubicBezTo>
                    <a:pt x="6004" y="1180"/>
                    <a:pt x="6564" y="1042"/>
                    <a:pt x="7119" y="1042"/>
                  </a:cubicBezTo>
                  <a:close/>
                  <a:moveTo>
                    <a:pt x="11153" y="8825"/>
                  </a:moveTo>
                  <a:lnTo>
                    <a:pt x="11153" y="13894"/>
                  </a:lnTo>
                  <a:cubicBezTo>
                    <a:pt x="11153" y="14191"/>
                    <a:pt x="11381" y="14419"/>
                    <a:pt x="11678" y="14419"/>
                  </a:cubicBezTo>
                  <a:lnTo>
                    <a:pt x="11975" y="14419"/>
                  </a:lnTo>
                  <a:lnTo>
                    <a:pt x="10279" y="16551"/>
                  </a:lnTo>
                  <a:lnTo>
                    <a:pt x="8566" y="14419"/>
                  </a:lnTo>
                  <a:lnTo>
                    <a:pt x="8863" y="14419"/>
                  </a:lnTo>
                  <a:cubicBezTo>
                    <a:pt x="9160" y="14419"/>
                    <a:pt x="9405" y="14191"/>
                    <a:pt x="9405" y="13894"/>
                  </a:cubicBezTo>
                  <a:lnTo>
                    <a:pt x="9405" y="8825"/>
                  </a:lnTo>
                  <a:close/>
                  <a:moveTo>
                    <a:pt x="7162" y="1"/>
                  </a:moveTo>
                  <a:cubicBezTo>
                    <a:pt x="4929" y="1"/>
                    <a:pt x="2745" y="1694"/>
                    <a:pt x="2745" y="4384"/>
                  </a:cubicBezTo>
                  <a:cubicBezTo>
                    <a:pt x="2745" y="4786"/>
                    <a:pt x="2797" y="5188"/>
                    <a:pt x="2920" y="5573"/>
                  </a:cubicBezTo>
                  <a:cubicBezTo>
                    <a:pt x="0" y="7636"/>
                    <a:pt x="1451" y="12233"/>
                    <a:pt x="5035" y="12251"/>
                  </a:cubicBezTo>
                  <a:lnTo>
                    <a:pt x="8356" y="12251"/>
                  </a:lnTo>
                  <a:lnTo>
                    <a:pt x="8356" y="13387"/>
                  </a:lnTo>
                  <a:lnTo>
                    <a:pt x="7482" y="13387"/>
                  </a:lnTo>
                  <a:cubicBezTo>
                    <a:pt x="7475" y="13387"/>
                    <a:pt x="7467" y="13387"/>
                    <a:pt x="7460" y="13387"/>
                  </a:cubicBezTo>
                  <a:cubicBezTo>
                    <a:pt x="7020" y="13387"/>
                    <a:pt x="6788" y="13900"/>
                    <a:pt x="7063" y="14226"/>
                  </a:cubicBezTo>
                  <a:lnTo>
                    <a:pt x="9860" y="17723"/>
                  </a:lnTo>
                  <a:cubicBezTo>
                    <a:pt x="9965" y="17854"/>
                    <a:pt x="10118" y="17919"/>
                    <a:pt x="10270" y="17919"/>
                  </a:cubicBezTo>
                  <a:cubicBezTo>
                    <a:pt x="10423" y="17919"/>
                    <a:pt x="10576" y="17854"/>
                    <a:pt x="10681" y="17723"/>
                  </a:cubicBezTo>
                  <a:lnTo>
                    <a:pt x="13478" y="14226"/>
                  </a:lnTo>
                  <a:cubicBezTo>
                    <a:pt x="13753" y="13900"/>
                    <a:pt x="13521" y="13387"/>
                    <a:pt x="13097" y="13387"/>
                  </a:cubicBezTo>
                  <a:cubicBezTo>
                    <a:pt x="13090" y="13387"/>
                    <a:pt x="13083" y="13387"/>
                    <a:pt x="13076" y="13387"/>
                  </a:cubicBezTo>
                  <a:lnTo>
                    <a:pt x="12202" y="13387"/>
                  </a:lnTo>
                  <a:lnTo>
                    <a:pt x="12202" y="12268"/>
                  </a:lnTo>
                  <a:lnTo>
                    <a:pt x="15873" y="12268"/>
                  </a:lnTo>
                  <a:cubicBezTo>
                    <a:pt x="15896" y="12269"/>
                    <a:pt x="15918" y="12269"/>
                    <a:pt x="15940" y="12269"/>
                  </a:cubicBezTo>
                  <a:cubicBezTo>
                    <a:pt x="17676" y="12269"/>
                    <a:pt x="19127" y="10935"/>
                    <a:pt x="19265" y="9192"/>
                  </a:cubicBezTo>
                  <a:cubicBezTo>
                    <a:pt x="19404" y="7426"/>
                    <a:pt x="18128" y="5870"/>
                    <a:pt x="16398" y="5643"/>
                  </a:cubicBezTo>
                  <a:lnTo>
                    <a:pt x="16398" y="5416"/>
                  </a:lnTo>
                  <a:cubicBezTo>
                    <a:pt x="16384" y="3102"/>
                    <a:pt x="14472" y="1407"/>
                    <a:pt x="12362" y="1407"/>
                  </a:cubicBezTo>
                  <a:cubicBezTo>
                    <a:pt x="11793" y="1407"/>
                    <a:pt x="11210" y="1530"/>
                    <a:pt x="10646" y="1797"/>
                  </a:cubicBezTo>
                  <a:cubicBezTo>
                    <a:pt x="9736" y="556"/>
                    <a:pt x="8441" y="1"/>
                    <a:pt x="71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05" name="Google Shape;1005;p55"/>
          <p:cNvGrpSpPr/>
          <p:nvPr/>
        </p:nvGrpSpPr>
        <p:grpSpPr>
          <a:xfrm>
            <a:off x="7707738" y="2078725"/>
            <a:ext cx="446225" cy="447975"/>
            <a:chOff x="7707738" y="1930100"/>
            <a:chExt cx="446225" cy="447975"/>
          </a:xfrm>
        </p:grpSpPr>
        <p:sp>
          <p:nvSpPr>
            <p:cNvPr id="1006" name="Google Shape;1006;p55"/>
            <p:cNvSpPr/>
            <p:nvPr/>
          </p:nvSpPr>
          <p:spPr>
            <a:xfrm>
              <a:off x="7707738" y="1930100"/>
              <a:ext cx="446225" cy="447975"/>
            </a:xfrm>
            <a:custGeom>
              <a:rect b="b" l="l" r="r" t="t"/>
              <a:pathLst>
                <a:path extrusionOk="0" h="17919" w="17849">
                  <a:moveTo>
                    <a:pt x="12605" y="1049"/>
                  </a:moveTo>
                  <a:lnTo>
                    <a:pt x="12605" y="3497"/>
                  </a:lnTo>
                  <a:lnTo>
                    <a:pt x="5245" y="3497"/>
                  </a:lnTo>
                  <a:lnTo>
                    <a:pt x="5245" y="1049"/>
                  </a:lnTo>
                  <a:close/>
                  <a:moveTo>
                    <a:pt x="7011" y="10227"/>
                  </a:moveTo>
                  <a:lnTo>
                    <a:pt x="7011" y="12674"/>
                  </a:lnTo>
                  <a:lnTo>
                    <a:pt x="1067" y="12674"/>
                  </a:lnTo>
                  <a:lnTo>
                    <a:pt x="1067" y="10227"/>
                  </a:lnTo>
                  <a:close/>
                  <a:moveTo>
                    <a:pt x="16800" y="10227"/>
                  </a:moveTo>
                  <a:lnTo>
                    <a:pt x="16800" y="12674"/>
                  </a:lnTo>
                  <a:lnTo>
                    <a:pt x="10839" y="12674"/>
                  </a:lnTo>
                  <a:lnTo>
                    <a:pt x="10839" y="10227"/>
                  </a:lnTo>
                  <a:close/>
                  <a:moveTo>
                    <a:pt x="7011" y="13723"/>
                  </a:moveTo>
                  <a:lnTo>
                    <a:pt x="7011" y="14772"/>
                  </a:lnTo>
                  <a:lnTo>
                    <a:pt x="1067" y="14772"/>
                  </a:lnTo>
                  <a:lnTo>
                    <a:pt x="1067" y="13723"/>
                  </a:lnTo>
                  <a:close/>
                  <a:moveTo>
                    <a:pt x="16800" y="13723"/>
                  </a:moveTo>
                  <a:lnTo>
                    <a:pt x="16800" y="14772"/>
                  </a:lnTo>
                  <a:lnTo>
                    <a:pt x="10856" y="14772"/>
                  </a:lnTo>
                  <a:lnTo>
                    <a:pt x="10856" y="13723"/>
                  </a:lnTo>
                  <a:close/>
                  <a:moveTo>
                    <a:pt x="4633" y="15821"/>
                  </a:moveTo>
                  <a:lnTo>
                    <a:pt x="4808" y="16870"/>
                  </a:lnTo>
                  <a:lnTo>
                    <a:pt x="3252" y="16870"/>
                  </a:lnTo>
                  <a:lnTo>
                    <a:pt x="3427" y="15821"/>
                  </a:lnTo>
                  <a:close/>
                  <a:moveTo>
                    <a:pt x="14423" y="15821"/>
                  </a:moveTo>
                  <a:lnTo>
                    <a:pt x="14615" y="16870"/>
                  </a:lnTo>
                  <a:lnTo>
                    <a:pt x="13042" y="16870"/>
                  </a:lnTo>
                  <a:lnTo>
                    <a:pt x="13216" y="15821"/>
                  </a:lnTo>
                  <a:close/>
                  <a:moveTo>
                    <a:pt x="4738" y="0"/>
                  </a:moveTo>
                  <a:cubicBezTo>
                    <a:pt x="4441" y="0"/>
                    <a:pt x="4196" y="245"/>
                    <a:pt x="4196" y="525"/>
                  </a:cubicBezTo>
                  <a:lnTo>
                    <a:pt x="4196" y="4021"/>
                  </a:lnTo>
                  <a:cubicBezTo>
                    <a:pt x="4196" y="4318"/>
                    <a:pt x="4441" y="4545"/>
                    <a:pt x="4738" y="4545"/>
                  </a:cubicBezTo>
                  <a:lnTo>
                    <a:pt x="8409" y="4545"/>
                  </a:lnTo>
                  <a:lnTo>
                    <a:pt x="8409" y="6328"/>
                  </a:lnTo>
                  <a:lnTo>
                    <a:pt x="4039" y="6328"/>
                  </a:lnTo>
                  <a:cubicBezTo>
                    <a:pt x="3742" y="6328"/>
                    <a:pt x="3514" y="6573"/>
                    <a:pt x="3514" y="6870"/>
                  </a:cubicBezTo>
                  <a:lnTo>
                    <a:pt x="3514" y="9178"/>
                  </a:lnTo>
                  <a:lnTo>
                    <a:pt x="525" y="9178"/>
                  </a:lnTo>
                  <a:cubicBezTo>
                    <a:pt x="245" y="9178"/>
                    <a:pt x="0" y="9405"/>
                    <a:pt x="0" y="9702"/>
                  </a:cubicBezTo>
                  <a:lnTo>
                    <a:pt x="0" y="15296"/>
                  </a:lnTo>
                  <a:cubicBezTo>
                    <a:pt x="0" y="15576"/>
                    <a:pt x="245" y="15821"/>
                    <a:pt x="525" y="15821"/>
                  </a:cubicBezTo>
                  <a:lnTo>
                    <a:pt x="2360" y="15821"/>
                  </a:lnTo>
                  <a:lnTo>
                    <a:pt x="2186" y="16870"/>
                  </a:lnTo>
                  <a:lnTo>
                    <a:pt x="1941" y="16870"/>
                  </a:lnTo>
                  <a:cubicBezTo>
                    <a:pt x="1277" y="16905"/>
                    <a:pt x="1277" y="17884"/>
                    <a:pt x="1941" y="17919"/>
                  </a:cubicBezTo>
                  <a:lnTo>
                    <a:pt x="6136" y="17919"/>
                  </a:lnTo>
                  <a:cubicBezTo>
                    <a:pt x="6783" y="17884"/>
                    <a:pt x="6783" y="16905"/>
                    <a:pt x="6136" y="16870"/>
                  </a:cubicBezTo>
                  <a:lnTo>
                    <a:pt x="5874" y="16870"/>
                  </a:lnTo>
                  <a:lnTo>
                    <a:pt x="5699" y="15821"/>
                  </a:lnTo>
                  <a:lnTo>
                    <a:pt x="7517" y="15821"/>
                  </a:lnTo>
                  <a:cubicBezTo>
                    <a:pt x="7815" y="15821"/>
                    <a:pt x="8042" y="15594"/>
                    <a:pt x="8042" y="15296"/>
                  </a:cubicBezTo>
                  <a:lnTo>
                    <a:pt x="8042" y="9702"/>
                  </a:lnTo>
                  <a:cubicBezTo>
                    <a:pt x="8042" y="9405"/>
                    <a:pt x="7815" y="9178"/>
                    <a:pt x="7517" y="9178"/>
                  </a:cubicBezTo>
                  <a:lnTo>
                    <a:pt x="4563" y="9178"/>
                  </a:lnTo>
                  <a:lnTo>
                    <a:pt x="4563" y="7395"/>
                  </a:lnTo>
                  <a:lnTo>
                    <a:pt x="13304" y="7395"/>
                  </a:lnTo>
                  <a:lnTo>
                    <a:pt x="13304" y="9178"/>
                  </a:lnTo>
                  <a:lnTo>
                    <a:pt x="10314" y="9178"/>
                  </a:lnTo>
                  <a:cubicBezTo>
                    <a:pt x="10035" y="9178"/>
                    <a:pt x="9790" y="9405"/>
                    <a:pt x="9790" y="9702"/>
                  </a:cubicBezTo>
                  <a:lnTo>
                    <a:pt x="9790" y="15296"/>
                  </a:lnTo>
                  <a:cubicBezTo>
                    <a:pt x="9790" y="15594"/>
                    <a:pt x="10035" y="15821"/>
                    <a:pt x="10314" y="15821"/>
                  </a:cubicBezTo>
                  <a:lnTo>
                    <a:pt x="12150" y="15821"/>
                  </a:lnTo>
                  <a:lnTo>
                    <a:pt x="11975" y="16870"/>
                  </a:lnTo>
                  <a:lnTo>
                    <a:pt x="11713" y="16870"/>
                  </a:lnTo>
                  <a:cubicBezTo>
                    <a:pt x="11066" y="16905"/>
                    <a:pt x="11066" y="17884"/>
                    <a:pt x="11713" y="17919"/>
                  </a:cubicBezTo>
                  <a:lnTo>
                    <a:pt x="15926" y="17919"/>
                  </a:lnTo>
                  <a:cubicBezTo>
                    <a:pt x="16573" y="17884"/>
                    <a:pt x="16573" y="16905"/>
                    <a:pt x="15926" y="16870"/>
                  </a:cubicBezTo>
                  <a:lnTo>
                    <a:pt x="15664" y="16870"/>
                  </a:lnTo>
                  <a:lnTo>
                    <a:pt x="15489" y="15821"/>
                  </a:lnTo>
                  <a:lnTo>
                    <a:pt x="17325" y="15821"/>
                  </a:lnTo>
                  <a:cubicBezTo>
                    <a:pt x="17604" y="15821"/>
                    <a:pt x="17849" y="15576"/>
                    <a:pt x="17849" y="15296"/>
                  </a:cubicBezTo>
                  <a:lnTo>
                    <a:pt x="17849" y="9702"/>
                  </a:lnTo>
                  <a:cubicBezTo>
                    <a:pt x="17849" y="9405"/>
                    <a:pt x="17604" y="9178"/>
                    <a:pt x="17325" y="9178"/>
                  </a:cubicBezTo>
                  <a:lnTo>
                    <a:pt x="14353" y="9178"/>
                  </a:lnTo>
                  <a:lnTo>
                    <a:pt x="14353" y="6870"/>
                  </a:lnTo>
                  <a:cubicBezTo>
                    <a:pt x="14353" y="6573"/>
                    <a:pt x="14108" y="6328"/>
                    <a:pt x="13828" y="6328"/>
                  </a:cubicBezTo>
                  <a:lnTo>
                    <a:pt x="9458" y="6328"/>
                  </a:lnTo>
                  <a:lnTo>
                    <a:pt x="9458" y="4545"/>
                  </a:lnTo>
                  <a:lnTo>
                    <a:pt x="13129" y="4545"/>
                  </a:lnTo>
                  <a:cubicBezTo>
                    <a:pt x="13426" y="4545"/>
                    <a:pt x="13653" y="4318"/>
                    <a:pt x="13653" y="4021"/>
                  </a:cubicBezTo>
                  <a:lnTo>
                    <a:pt x="13653" y="525"/>
                  </a:lnTo>
                  <a:cubicBezTo>
                    <a:pt x="13653" y="245"/>
                    <a:pt x="13426" y="0"/>
                    <a:pt x="131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07" name="Google Shape;1007;p55"/>
            <p:cNvSpPr/>
            <p:nvPr/>
          </p:nvSpPr>
          <p:spPr>
            <a:xfrm>
              <a:off x="7851963" y="1973800"/>
              <a:ext cx="30625" cy="26250"/>
            </a:xfrm>
            <a:custGeom>
              <a:rect b="b" l="l" r="r" t="t"/>
              <a:pathLst>
                <a:path extrusionOk="0" h="1050" w="1225">
                  <a:moveTo>
                    <a:pt x="700" y="0"/>
                  </a:moveTo>
                  <a:cubicBezTo>
                    <a:pt x="245" y="0"/>
                    <a:pt x="0" y="560"/>
                    <a:pt x="332" y="892"/>
                  </a:cubicBezTo>
                  <a:cubicBezTo>
                    <a:pt x="441" y="1001"/>
                    <a:pt x="574" y="1049"/>
                    <a:pt x="704" y="1049"/>
                  </a:cubicBezTo>
                  <a:cubicBezTo>
                    <a:pt x="971" y="1049"/>
                    <a:pt x="1224" y="843"/>
                    <a:pt x="1224" y="525"/>
                  </a:cubicBezTo>
                  <a:cubicBezTo>
                    <a:pt x="1224" y="245"/>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08" name="Google Shape;1008;p55"/>
            <p:cNvSpPr/>
            <p:nvPr/>
          </p:nvSpPr>
          <p:spPr>
            <a:xfrm>
              <a:off x="7895663" y="1973800"/>
              <a:ext cx="31050" cy="26575"/>
            </a:xfrm>
            <a:custGeom>
              <a:rect b="b" l="l" r="r" t="t"/>
              <a:pathLst>
                <a:path extrusionOk="0" h="1063" w="1242">
                  <a:moveTo>
                    <a:pt x="717" y="0"/>
                  </a:moveTo>
                  <a:cubicBezTo>
                    <a:pt x="245" y="0"/>
                    <a:pt x="0" y="560"/>
                    <a:pt x="333" y="909"/>
                  </a:cubicBezTo>
                  <a:cubicBezTo>
                    <a:pt x="438" y="1015"/>
                    <a:pt x="567" y="1063"/>
                    <a:pt x="694" y="1063"/>
                  </a:cubicBezTo>
                  <a:cubicBezTo>
                    <a:pt x="966" y="1063"/>
                    <a:pt x="1230" y="846"/>
                    <a:pt x="1242" y="525"/>
                  </a:cubicBezTo>
                  <a:cubicBezTo>
                    <a:pt x="1242" y="245"/>
                    <a:pt x="997" y="0"/>
                    <a:pt x="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09" name="Google Shape;1009;p55"/>
          <p:cNvSpPr/>
          <p:nvPr/>
        </p:nvSpPr>
        <p:spPr>
          <a:xfrm>
            <a:off x="6930263" y="2078400"/>
            <a:ext cx="484250" cy="448300"/>
          </a:xfrm>
          <a:custGeom>
            <a:rect b="b" l="l" r="r" t="t"/>
            <a:pathLst>
              <a:path extrusionOk="0" h="17932" w="19370">
                <a:moveTo>
                  <a:pt x="7194" y="1067"/>
                </a:moveTo>
                <a:cubicBezTo>
                  <a:pt x="8146" y="1067"/>
                  <a:pt x="9112" y="1471"/>
                  <a:pt x="9807" y="2373"/>
                </a:cubicBezTo>
                <a:cubicBezTo>
                  <a:pt x="9720" y="2443"/>
                  <a:pt x="9650" y="2513"/>
                  <a:pt x="9562" y="2601"/>
                </a:cubicBezTo>
                <a:cubicBezTo>
                  <a:pt x="9150" y="2973"/>
                  <a:pt x="9507" y="3518"/>
                  <a:pt x="9925" y="3518"/>
                </a:cubicBezTo>
                <a:cubicBezTo>
                  <a:pt x="10056" y="3518"/>
                  <a:pt x="10193" y="3464"/>
                  <a:pt x="10314" y="3335"/>
                </a:cubicBezTo>
                <a:cubicBezTo>
                  <a:pt x="10454" y="3195"/>
                  <a:pt x="10629" y="3055"/>
                  <a:pt x="10804" y="2950"/>
                </a:cubicBezTo>
                <a:cubicBezTo>
                  <a:pt x="11317" y="2614"/>
                  <a:pt x="11872" y="2462"/>
                  <a:pt x="12413" y="2462"/>
                </a:cubicBezTo>
                <a:cubicBezTo>
                  <a:pt x="13956" y="2462"/>
                  <a:pt x="15384" y="3698"/>
                  <a:pt x="15384" y="5432"/>
                </a:cubicBezTo>
                <a:cubicBezTo>
                  <a:pt x="15384" y="5642"/>
                  <a:pt x="15366" y="5835"/>
                  <a:pt x="15331" y="6044"/>
                </a:cubicBezTo>
                <a:cubicBezTo>
                  <a:pt x="15265" y="6376"/>
                  <a:pt x="15529" y="6676"/>
                  <a:pt x="15870" y="6676"/>
                </a:cubicBezTo>
                <a:cubicBezTo>
                  <a:pt x="15888" y="6676"/>
                  <a:pt x="15907" y="6675"/>
                  <a:pt x="15926" y="6674"/>
                </a:cubicBezTo>
                <a:cubicBezTo>
                  <a:pt x="17167" y="6674"/>
                  <a:pt x="18198" y="7688"/>
                  <a:pt x="18198" y="8946"/>
                </a:cubicBezTo>
                <a:cubicBezTo>
                  <a:pt x="18198" y="10205"/>
                  <a:pt x="17167" y="11219"/>
                  <a:pt x="15926" y="11219"/>
                </a:cubicBezTo>
                <a:lnTo>
                  <a:pt x="15034" y="11219"/>
                </a:lnTo>
                <a:lnTo>
                  <a:pt x="15034" y="11114"/>
                </a:lnTo>
                <a:cubicBezTo>
                  <a:pt x="15034" y="10240"/>
                  <a:pt x="14317" y="9541"/>
                  <a:pt x="13443" y="9541"/>
                </a:cubicBezTo>
                <a:lnTo>
                  <a:pt x="7150" y="9541"/>
                </a:lnTo>
                <a:cubicBezTo>
                  <a:pt x="6276" y="9541"/>
                  <a:pt x="5577" y="10240"/>
                  <a:pt x="5577" y="11114"/>
                </a:cubicBezTo>
                <a:lnTo>
                  <a:pt x="5577" y="11219"/>
                </a:lnTo>
                <a:lnTo>
                  <a:pt x="5070" y="11219"/>
                </a:lnTo>
                <a:cubicBezTo>
                  <a:pt x="2605" y="11219"/>
                  <a:pt x="1486" y="8160"/>
                  <a:pt x="3374" y="6586"/>
                </a:cubicBezTo>
                <a:lnTo>
                  <a:pt x="3374" y="6586"/>
                </a:lnTo>
                <a:cubicBezTo>
                  <a:pt x="3566" y="6918"/>
                  <a:pt x="3794" y="7216"/>
                  <a:pt x="4073" y="7478"/>
                </a:cubicBezTo>
                <a:cubicBezTo>
                  <a:pt x="4188" y="7597"/>
                  <a:pt x="4317" y="7646"/>
                  <a:pt x="4439" y="7646"/>
                </a:cubicBezTo>
                <a:cubicBezTo>
                  <a:pt x="4840" y="7646"/>
                  <a:pt x="5182" y="7118"/>
                  <a:pt x="4808" y="6744"/>
                </a:cubicBezTo>
                <a:cubicBezTo>
                  <a:pt x="4493" y="6429"/>
                  <a:pt x="4248" y="6044"/>
                  <a:pt x="4073" y="5625"/>
                </a:cubicBezTo>
                <a:cubicBezTo>
                  <a:pt x="3916" y="5223"/>
                  <a:pt x="3829" y="4821"/>
                  <a:pt x="3829" y="4401"/>
                </a:cubicBezTo>
                <a:cubicBezTo>
                  <a:pt x="3829" y="2360"/>
                  <a:pt x="5491" y="1067"/>
                  <a:pt x="7194" y="1067"/>
                </a:cubicBezTo>
                <a:close/>
                <a:moveTo>
                  <a:pt x="13443" y="10589"/>
                </a:moveTo>
                <a:cubicBezTo>
                  <a:pt x="13741" y="10589"/>
                  <a:pt x="13985" y="10817"/>
                  <a:pt x="13985" y="11114"/>
                </a:cubicBezTo>
                <a:lnTo>
                  <a:pt x="13985" y="14785"/>
                </a:lnTo>
                <a:lnTo>
                  <a:pt x="6626" y="14785"/>
                </a:lnTo>
                <a:lnTo>
                  <a:pt x="6626" y="11114"/>
                </a:lnTo>
                <a:cubicBezTo>
                  <a:pt x="6626" y="10817"/>
                  <a:pt x="6853" y="10589"/>
                  <a:pt x="7150" y="10589"/>
                </a:cubicBezTo>
                <a:close/>
                <a:moveTo>
                  <a:pt x="14667" y="15834"/>
                </a:moveTo>
                <a:lnTo>
                  <a:pt x="14685" y="16358"/>
                </a:lnTo>
                <a:cubicBezTo>
                  <a:pt x="14667" y="16655"/>
                  <a:pt x="14440" y="16883"/>
                  <a:pt x="14143" y="16883"/>
                </a:cubicBezTo>
                <a:lnTo>
                  <a:pt x="6451" y="16883"/>
                </a:lnTo>
                <a:cubicBezTo>
                  <a:pt x="6154" y="16883"/>
                  <a:pt x="5926" y="16655"/>
                  <a:pt x="5926" y="16358"/>
                </a:cubicBezTo>
                <a:lnTo>
                  <a:pt x="5926" y="15834"/>
                </a:lnTo>
                <a:close/>
                <a:moveTo>
                  <a:pt x="7193" y="0"/>
                </a:moveTo>
                <a:cubicBezTo>
                  <a:pt x="4956" y="0"/>
                  <a:pt x="2769" y="1693"/>
                  <a:pt x="2780" y="4384"/>
                </a:cubicBezTo>
                <a:cubicBezTo>
                  <a:pt x="2780" y="4786"/>
                  <a:pt x="2832" y="5188"/>
                  <a:pt x="2937" y="5572"/>
                </a:cubicBezTo>
                <a:cubicBezTo>
                  <a:pt x="0" y="7635"/>
                  <a:pt x="1451" y="12268"/>
                  <a:pt x="5052" y="12268"/>
                </a:cubicBezTo>
                <a:lnTo>
                  <a:pt x="5577" y="12268"/>
                </a:lnTo>
                <a:lnTo>
                  <a:pt x="5577" y="14785"/>
                </a:lnTo>
                <a:lnTo>
                  <a:pt x="5402" y="14785"/>
                </a:lnTo>
                <a:cubicBezTo>
                  <a:pt x="5105" y="14785"/>
                  <a:pt x="4877" y="15012"/>
                  <a:pt x="4877" y="15309"/>
                </a:cubicBezTo>
                <a:lnTo>
                  <a:pt x="4877" y="16358"/>
                </a:lnTo>
                <a:cubicBezTo>
                  <a:pt x="4877" y="17232"/>
                  <a:pt x="5577" y="17932"/>
                  <a:pt x="6451" y="17932"/>
                </a:cubicBezTo>
                <a:lnTo>
                  <a:pt x="14143" y="17932"/>
                </a:lnTo>
                <a:cubicBezTo>
                  <a:pt x="15017" y="17932"/>
                  <a:pt x="15716" y="17232"/>
                  <a:pt x="15716" y="16358"/>
                </a:cubicBezTo>
                <a:lnTo>
                  <a:pt x="15716" y="15309"/>
                </a:lnTo>
                <a:cubicBezTo>
                  <a:pt x="15716" y="15012"/>
                  <a:pt x="15489" y="14785"/>
                  <a:pt x="15191" y="14785"/>
                </a:cubicBezTo>
                <a:lnTo>
                  <a:pt x="15017" y="14785"/>
                </a:lnTo>
                <a:lnTo>
                  <a:pt x="15017" y="12268"/>
                </a:lnTo>
                <a:lnTo>
                  <a:pt x="15891" y="12268"/>
                </a:lnTo>
                <a:cubicBezTo>
                  <a:pt x="17639" y="12268"/>
                  <a:pt x="19090" y="10939"/>
                  <a:pt x="19230" y="9208"/>
                </a:cubicBezTo>
                <a:cubicBezTo>
                  <a:pt x="19370" y="7478"/>
                  <a:pt x="18146" y="5922"/>
                  <a:pt x="16433" y="5660"/>
                </a:cubicBezTo>
                <a:lnTo>
                  <a:pt x="16433" y="5432"/>
                </a:lnTo>
                <a:cubicBezTo>
                  <a:pt x="16419" y="3105"/>
                  <a:pt x="14506" y="1406"/>
                  <a:pt x="12395" y="1406"/>
                </a:cubicBezTo>
                <a:cubicBezTo>
                  <a:pt x="11827" y="1406"/>
                  <a:pt x="11245" y="1529"/>
                  <a:pt x="10681" y="1796"/>
                </a:cubicBezTo>
                <a:cubicBezTo>
                  <a:pt x="9771" y="555"/>
                  <a:pt x="8474" y="0"/>
                  <a:pt x="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1010" name="Google Shape;1010;p55"/>
          <p:cNvGrpSpPr/>
          <p:nvPr/>
        </p:nvGrpSpPr>
        <p:grpSpPr>
          <a:xfrm>
            <a:off x="6295688" y="2078600"/>
            <a:ext cx="298075" cy="448100"/>
            <a:chOff x="6295688" y="1929975"/>
            <a:chExt cx="298075" cy="448100"/>
          </a:xfrm>
        </p:grpSpPr>
        <p:sp>
          <p:nvSpPr>
            <p:cNvPr id="1011" name="Google Shape;1011;p55"/>
            <p:cNvSpPr/>
            <p:nvPr/>
          </p:nvSpPr>
          <p:spPr>
            <a:xfrm>
              <a:off x="6546138" y="1929975"/>
              <a:ext cx="47625" cy="140875"/>
            </a:xfrm>
            <a:custGeom>
              <a:rect b="b" l="l" r="r" t="t"/>
              <a:pathLst>
                <a:path extrusionOk="0" h="5635" w="1905">
                  <a:moveTo>
                    <a:pt x="690" y="1"/>
                  </a:moveTo>
                  <a:cubicBezTo>
                    <a:pt x="344" y="1"/>
                    <a:pt x="1" y="341"/>
                    <a:pt x="209" y="757"/>
                  </a:cubicBezTo>
                  <a:cubicBezTo>
                    <a:pt x="838" y="2068"/>
                    <a:pt x="838" y="3589"/>
                    <a:pt x="209" y="4883"/>
                  </a:cubicBezTo>
                  <a:cubicBezTo>
                    <a:pt x="86" y="5145"/>
                    <a:pt x="191" y="5459"/>
                    <a:pt x="454" y="5582"/>
                  </a:cubicBezTo>
                  <a:cubicBezTo>
                    <a:pt x="524" y="5617"/>
                    <a:pt x="593" y="5634"/>
                    <a:pt x="663" y="5634"/>
                  </a:cubicBezTo>
                  <a:cubicBezTo>
                    <a:pt x="873" y="5634"/>
                    <a:pt x="1048" y="5529"/>
                    <a:pt x="1135" y="5337"/>
                  </a:cubicBezTo>
                  <a:cubicBezTo>
                    <a:pt x="1905" y="3746"/>
                    <a:pt x="1905" y="1893"/>
                    <a:pt x="1135" y="302"/>
                  </a:cubicBezTo>
                  <a:lnTo>
                    <a:pt x="1153" y="302"/>
                  </a:lnTo>
                  <a:cubicBezTo>
                    <a:pt x="1046" y="90"/>
                    <a:pt x="868" y="1"/>
                    <a:pt x="6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12" name="Google Shape;1012;p55"/>
            <p:cNvSpPr/>
            <p:nvPr/>
          </p:nvSpPr>
          <p:spPr>
            <a:xfrm>
              <a:off x="6498663" y="1952725"/>
              <a:ext cx="41350" cy="95700"/>
            </a:xfrm>
            <a:custGeom>
              <a:rect b="b" l="l" r="r" t="t"/>
              <a:pathLst>
                <a:path extrusionOk="0" h="3828" w="1654">
                  <a:moveTo>
                    <a:pt x="703" y="0"/>
                  </a:moveTo>
                  <a:cubicBezTo>
                    <a:pt x="354" y="0"/>
                    <a:pt x="5" y="345"/>
                    <a:pt x="202" y="773"/>
                  </a:cubicBezTo>
                  <a:cubicBezTo>
                    <a:pt x="377" y="1123"/>
                    <a:pt x="465" y="1508"/>
                    <a:pt x="465" y="1910"/>
                  </a:cubicBezTo>
                  <a:lnTo>
                    <a:pt x="482" y="1910"/>
                  </a:lnTo>
                  <a:cubicBezTo>
                    <a:pt x="482" y="2312"/>
                    <a:pt x="377" y="2696"/>
                    <a:pt x="220" y="3064"/>
                  </a:cubicBezTo>
                  <a:cubicBezTo>
                    <a:pt x="0" y="3480"/>
                    <a:pt x="347" y="3828"/>
                    <a:pt x="698" y="3828"/>
                  </a:cubicBezTo>
                  <a:cubicBezTo>
                    <a:pt x="877" y="3828"/>
                    <a:pt x="1057" y="3737"/>
                    <a:pt x="1164" y="3518"/>
                  </a:cubicBezTo>
                  <a:cubicBezTo>
                    <a:pt x="1653" y="2504"/>
                    <a:pt x="1653" y="1315"/>
                    <a:pt x="1164" y="301"/>
                  </a:cubicBezTo>
                  <a:cubicBezTo>
                    <a:pt x="1058" y="89"/>
                    <a:pt x="880" y="0"/>
                    <a:pt x="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13" name="Google Shape;1013;p55"/>
            <p:cNvSpPr/>
            <p:nvPr/>
          </p:nvSpPr>
          <p:spPr>
            <a:xfrm>
              <a:off x="6295688" y="1930125"/>
              <a:ext cx="45900" cy="140725"/>
            </a:xfrm>
            <a:custGeom>
              <a:rect b="b" l="l" r="r" t="t"/>
              <a:pathLst>
                <a:path extrusionOk="0" h="5629" w="1836">
                  <a:moveTo>
                    <a:pt x="1240" y="1"/>
                  </a:moveTo>
                  <a:cubicBezTo>
                    <a:pt x="1045" y="1"/>
                    <a:pt x="857" y="108"/>
                    <a:pt x="769" y="296"/>
                  </a:cubicBezTo>
                  <a:cubicBezTo>
                    <a:pt x="0" y="1887"/>
                    <a:pt x="0" y="3740"/>
                    <a:pt x="769" y="5331"/>
                  </a:cubicBezTo>
                  <a:cubicBezTo>
                    <a:pt x="857" y="5523"/>
                    <a:pt x="1049" y="5628"/>
                    <a:pt x="1241" y="5628"/>
                  </a:cubicBezTo>
                  <a:cubicBezTo>
                    <a:pt x="1329" y="5628"/>
                    <a:pt x="1399" y="5611"/>
                    <a:pt x="1469" y="5576"/>
                  </a:cubicBezTo>
                  <a:cubicBezTo>
                    <a:pt x="1731" y="5453"/>
                    <a:pt x="1836" y="5139"/>
                    <a:pt x="1713" y="4877"/>
                  </a:cubicBezTo>
                  <a:cubicBezTo>
                    <a:pt x="1084" y="3583"/>
                    <a:pt x="1084" y="2062"/>
                    <a:pt x="1713" y="751"/>
                  </a:cubicBezTo>
                  <a:cubicBezTo>
                    <a:pt x="1836" y="489"/>
                    <a:pt x="1731" y="174"/>
                    <a:pt x="1469" y="52"/>
                  </a:cubicBezTo>
                  <a:cubicBezTo>
                    <a:pt x="1395" y="17"/>
                    <a:pt x="1317" y="1"/>
                    <a:pt x="12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14" name="Google Shape;1014;p55"/>
            <p:cNvSpPr/>
            <p:nvPr/>
          </p:nvSpPr>
          <p:spPr>
            <a:xfrm>
              <a:off x="6349863" y="1952725"/>
              <a:ext cx="40800" cy="95400"/>
            </a:xfrm>
            <a:custGeom>
              <a:rect b="b" l="l" r="r" t="t"/>
              <a:pathLst>
                <a:path extrusionOk="0" h="3816" w="1632">
                  <a:moveTo>
                    <a:pt x="939" y="0"/>
                  </a:moveTo>
                  <a:cubicBezTo>
                    <a:pt x="764" y="0"/>
                    <a:pt x="591" y="89"/>
                    <a:pt x="490" y="301"/>
                  </a:cubicBezTo>
                  <a:cubicBezTo>
                    <a:pt x="1" y="1315"/>
                    <a:pt x="1" y="2504"/>
                    <a:pt x="490" y="3518"/>
                  </a:cubicBezTo>
                  <a:cubicBezTo>
                    <a:pt x="578" y="3693"/>
                    <a:pt x="753" y="3815"/>
                    <a:pt x="962" y="3815"/>
                  </a:cubicBezTo>
                  <a:cubicBezTo>
                    <a:pt x="1347" y="3815"/>
                    <a:pt x="1609" y="3413"/>
                    <a:pt x="1434" y="3064"/>
                  </a:cubicBezTo>
                  <a:cubicBezTo>
                    <a:pt x="1085" y="2329"/>
                    <a:pt x="1085" y="1490"/>
                    <a:pt x="1434" y="773"/>
                  </a:cubicBezTo>
                  <a:cubicBezTo>
                    <a:pt x="1631" y="345"/>
                    <a:pt x="1283" y="0"/>
                    <a:pt x="9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15" name="Google Shape;1015;p55"/>
            <p:cNvSpPr/>
            <p:nvPr/>
          </p:nvSpPr>
          <p:spPr>
            <a:xfrm>
              <a:off x="6342963" y="1961125"/>
              <a:ext cx="204050" cy="416950"/>
            </a:xfrm>
            <a:custGeom>
              <a:rect b="b" l="l" r="r" t="t"/>
              <a:pathLst>
                <a:path extrusionOk="0" h="16678" w="8162">
                  <a:moveTo>
                    <a:pt x="4088" y="1049"/>
                  </a:moveTo>
                  <a:cubicBezTo>
                    <a:pt x="4542" y="1049"/>
                    <a:pt x="4787" y="1626"/>
                    <a:pt x="4455" y="1941"/>
                  </a:cubicBezTo>
                  <a:cubicBezTo>
                    <a:pt x="4346" y="2049"/>
                    <a:pt x="4212" y="2098"/>
                    <a:pt x="4080" y="2098"/>
                  </a:cubicBezTo>
                  <a:cubicBezTo>
                    <a:pt x="3809" y="2098"/>
                    <a:pt x="3552" y="1891"/>
                    <a:pt x="3563" y="1574"/>
                  </a:cubicBezTo>
                  <a:cubicBezTo>
                    <a:pt x="3563" y="1294"/>
                    <a:pt x="3791" y="1049"/>
                    <a:pt x="4088" y="1049"/>
                  </a:cubicBezTo>
                  <a:close/>
                  <a:moveTo>
                    <a:pt x="5049" y="5839"/>
                  </a:moveTo>
                  <a:lnTo>
                    <a:pt x="5434" y="7797"/>
                  </a:lnTo>
                  <a:lnTo>
                    <a:pt x="4088" y="8986"/>
                  </a:lnTo>
                  <a:lnTo>
                    <a:pt x="2724" y="7797"/>
                  </a:lnTo>
                  <a:lnTo>
                    <a:pt x="3109" y="5839"/>
                  </a:lnTo>
                  <a:close/>
                  <a:moveTo>
                    <a:pt x="2497" y="9003"/>
                  </a:moveTo>
                  <a:lnTo>
                    <a:pt x="3284" y="9685"/>
                  </a:lnTo>
                  <a:lnTo>
                    <a:pt x="2182" y="10664"/>
                  </a:lnTo>
                  <a:lnTo>
                    <a:pt x="2497" y="9003"/>
                  </a:lnTo>
                  <a:close/>
                  <a:moveTo>
                    <a:pt x="5661" y="9003"/>
                  </a:moveTo>
                  <a:lnTo>
                    <a:pt x="5976" y="10664"/>
                  </a:lnTo>
                  <a:lnTo>
                    <a:pt x="4875" y="9685"/>
                  </a:lnTo>
                  <a:lnTo>
                    <a:pt x="5661" y="9003"/>
                  </a:lnTo>
                  <a:close/>
                  <a:moveTo>
                    <a:pt x="4088" y="10384"/>
                  </a:moveTo>
                  <a:lnTo>
                    <a:pt x="5923" y="12010"/>
                  </a:lnTo>
                  <a:lnTo>
                    <a:pt x="4088" y="13234"/>
                  </a:lnTo>
                  <a:lnTo>
                    <a:pt x="2235" y="12010"/>
                  </a:lnTo>
                  <a:lnTo>
                    <a:pt x="4088" y="10384"/>
                  </a:lnTo>
                  <a:close/>
                  <a:moveTo>
                    <a:pt x="1745" y="12937"/>
                  </a:moveTo>
                  <a:lnTo>
                    <a:pt x="3126" y="13846"/>
                  </a:lnTo>
                  <a:lnTo>
                    <a:pt x="1326" y="15034"/>
                  </a:lnTo>
                  <a:lnTo>
                    <a:pt x="1745" y="12937"/>
                  </a:lnTo>
                  <a:close/>
                  <a:moveTo>
                    <a:pt x="6430" y="12954"/>
                  </a:moveTo>
                  <a:lnTo>
                    <a:pt x="6832" y="15052"/>
                  </a:lnTo>
                  <a:lnTo>
                    <a:pt x="6832" y="15052"/>
                  </a:lnTo>
                  <a:lnTo>
                    <a:pt x="5032" y="13863"/>
                  </a:lnTo>
                  <a:lnTo>
                    <a:pt x="6430" y="12954"/>
                  </a:lnTo>
                  <a:close/>
                  <a:moveTo>
                    <a:pt x="4088" y="0"/>
                  </a:moveTo>
                  <a:cubicBezTo>
                    <a:pt x="2305" y="0"/>
                    <a:pt x="1885" y="2465"/>
                    <a:pt x="3563" y="3060"/>
                  </a:cubicBezTo>
                  <a:lnTo>
                    <a:pt x="3563" y="4773"/>
                  </a:lnTo>
                  <a:lnTo>
                    <a:pt x="2689" y="4773"/>
                  </a:lnTo>
                  <a:cubicBezTo>
                    <a:pt x="2427" y="4773"/>
                    <a:pt x="2217" y="4965"/>
                    <a:pt x="2165" y="5210"/>
                  </a:cubicBezTo>
                  <a:lnTo>
                    <a:pt x="67" y="16048"/>
                  </a:lnTo>
                  <a:cubicBezTo>
                    <a:pt x="0" y="16397"/>
                    <a:pt x="282" y="16673"/>
                    <a:pt x="591" y="16673"/>
                  </a:cubicBezTo>
                  <a:cubicBezTo>
                    <a:pt x="685" y="16673"/>
                    <a:pt x="781" y="16647"/>
                    <a:pt x="871" y="16590"/>
                  </a:cubicBezTo>
                  <a:lnTo>
                    <a:pt x="4088" y="14475"/>
                  </a:lnTo>
                  <a:lnTo>
                    <a:pt x="7287" y="16590"/>
                  </a:lnTo>
                  <a:cubicBezTo>
                    <a:pt x="7374" y="16643"/>
                    <a:pt x="7479" y="16678"/>
                    <a:pt x="7584" y="16678"/>
                  </a:cubicBezTo>
                  <a:cubicBezTo>
                    <a:pt x="7916" y="16678"/>
                    <a:pt x="8161" y="16363"/>
                    <a:pt x="8091" y="16048"/>
                  </a:cubicBezTo>
                  <a:lnTo>
                    <a:pt x="5993" y="5210"/>
                  </a:lnTo>
                  <a:cubicBezTo>
                    <a:pt x="5941" y="4965"/>
                    <a:pt x="5731" y="4773"/>
                    <a:pt x="5486" y="4773"/>
                  </a:cubicBezTo>
                  <a:lnTo>
                    <a:pt x="4612" y="4773"/>
                  </a:lnTo>
                  <a:lnTo>
                    <a:pt x="4612" y="3060"/>
                  </a:lnTo>
                  <a:cubicBezTo>
                    <a:pt x="6273" y="2465"/>
                    <a:pt x="5854" y="0"/>
                    <a:pt x="40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16" name="Google Shape;1016;p55"/>
          <p:cNvSpPr/>
          <p:nvPr/>
        </p:nvSpPr>
        <p:spPr>
          <a:xfrm>
            <a:off x="5478863" y="2078725"/>
            <a:ext cx="446250" cy="447975"/>
          </a:xfrm>
          <a:custGeom>
            <a:rect b="b" l="l" r="r" t="t"/>
            <a:pathLst>
              <a:path extrusionOk="0" h="17919" w="17850">
                <a:moveTo>
                  <a:pt x="7623" y="1049"/>
                </a:moveTo>
                <a:lnTo>
                  <a:pt x="8514" y="2238"/>
                </a:lnTo>
                <a:cubicBezTo>
                  <a:pt x="8601" y="2378"/>
                  <a:pt x="8759" y="2465"/>
                  <a:pt x="8934" y="2465"/>
                </a:cubicBezTo>
                <a:lnTo>
                  <a:pt x="11556" y="2465"/>
                </a:lnTo>
                <a:lnTo>
                  <a:pt x="11556" y="5612"/>
                </a:lnTo>
                <a:lnTo>
                  <a:pt x="6311" y="5612"/>
                </a:lnTo>
                <a:lnTo>
                  <a:pt x="6311" y="1049"/>
                </a:lnTo>
                <a:close/>
                <a:moveTo>
                  <a:pt x="2378" y="12325"/>
                </a:moveTo>
                <a:lnTo>
                  <a:pt x="3270" y="13513"/>
                </a:lnTo>
                <a:cubicBezTo>
                  <a:pt x="3357" y="13653"/>
                  <a:pt x="3514" y="13723"/>
                  <a:pt x="3689" y="13723"/>
                </a:cubicBezTo>
                <a:lnTo>
                  <a:pt x="6311" y="13723"/>
                </a:lnTo>
                <a:lnTo>
                  <a:pt x="6311" y="16870"/>
                </a:lnTo>
                <a:lnTo>
                  <a:pt x="1067" y="16870"/>
                </a:lnTo>
                <a:lnTo>
                  <a:pt x="1067" y="12325"/>
                </a:lnTo>
                <a:close/>
                <a:moveTo>
                  <a:pt x="12867" y="12325"/>
                </a:moveTo>
                <a:lnTo>
                  <a:pt x="13758" y="13513"/>
                </a:lnTo>
                <a:cubicBezTo>
                  <a:pt x="13846" y="13653"/>
                  <a:pt x="14003" y="13723"/>
                  <a:pt x="14178" y="13723"/>
                </a:cubicBezTo>
                <a:lnTo>
                  <a:pt x="16800" y="13723"/>
                </a:lnTo>
                <a:lnTo>
                  <a:pt x="16800" y="16870"/>
                </a:lnTo>
                <a:lnTo>
                  <a:pt x="11556" y="16870"/>
                </a:lnTo>
                <a:lnTo>
                  <a:pt x="11556" y="12325"/>
                </a:lnTo>
                <a:close/>
                <a:moveTo>
                  <a:pt x="5769" y="0"/>
                </a:moveTo>
                <a:cubicBezTo>
                  <a:pt x="5490" y="0"/>
                  <a:pt x="5245" y="228"/>
                  <a:pt x="5245" y="525"/>
                </a:cubicBezTo>
                <a:lnTo>
                  <a:pt x="5245" y="6119"/>
                </a:lnTo>
                <a:cubicBezTo>
                  <a:pt x="5245" y="6416"/>
                  <a:pt x="5490" y="6643"/>
                  <a:pt x="5769" y="6643"/>
                </a:cubicBezTo>
                <a:lnTo>
                  <a:pt x="8392" y="6643"/>
                </a:lnTo>
                <a:lnTo>
                  <a:pt x="8392" y="8426"/>
                </a:lnTo>
                <a:lnTo>
                  <a:pt x="4721" y="8426"/>
                </a:lnTo>
                <a:cubicBezTo>
                  <a:pt x="4441" y="8426"/>
                  <a:pt x="4196" y="8671"/>
                  <a:pt x="4196" y="8951"/>
                </a:cubicBezTo>
                <a:lnTo>
                  <a:pt x="4196" y="12674"/>
                </a:lnTo>
                <a:lnTo>
                  <a:pt x="3934" y="12674"/>
                </a:lnTo>
                <a:lnTo>
                  <a:pt x="3042" y="11485"/>
                </a:lnTo>
                <a:cubicBezTo>
                  <a:pt x="2955" y="11346"/>
                  <a:pt x="2798" y="11258"/>
                  <a:pt x="2623" y="11258"/>
                </a:cubicBezTo>
                <a:lnTo>
                  <a:pt x="525" y="11258"/>
                </a:lnTo>
                <a:cubicBezTo>
                  <a:pt x="228" y="11258"/>
                  <a:pt x="1" y="11503"/>
                  <a:pt x="1" y="11783"/>
                </a:cubicBezTo>
                <a:lnTo>
                  <a:pt x="1" y="17377"/>
                </a:lnTo>
                <a:cubicBezTo>
                  <a:pt x="1" y="17674"/>
                  <a:pt x="228" y="17901"/>
                  <a:pt x="525" y="17919"/>
                </a:cubicBezTo>
                <a:lnTo>
                  <a:pt x="6818" y="17919"/>
                </a:lnTo>
                <a:cubicBezTo>
                  <a:pt x="7116" y="17919"/>
                  <a:pt x="7343" y="17674"/>
                  <a:pt x="7343" y="17377"/>
                </a:cubicBezTo>
                <a:lnTo>
                  <a:pt x="7343" y="13199"/>
                </a:lnTo>
                <a:cubicBezTo>
                  <a:pt x="7343" y="12901"/>
                  <a:pt x="7116" y="12674"/>
                  <a:pt x="6818" y="12674"/>
                </a:cubicBezTo>
                <a:lnTo>
                  <a:pt x="5245" y="12674"/>
                </a:lnTo>
                <a:lnTo>
                  <a:pt x="5245" y="9493"/>
                </a:lnTo>
                <a:lnTo>
                  <a:pt x="12605" y="9493"/>
                </a:lnTo>
                <a:lnTo>
                  <a:pt x="12605" y="11276"/>
                </a:lnTo>
                <a:lnTo>
                  <a:pt x="11031" y="11276"/>
                </a:lnTo>
                <a:cubicBezTo>
                  <a:pt x="10734" y="11276"/>
                  <a:pt x="10507" y="11503"/>
                  <a:pt x="10507" y="11800"/>
                </a:cubicBezTo>
                <a:lnTo>
                  <a:pt x="10507" y="17394"/>
                </a:lnTo>
                <a:cubicBezTo>
                  <a:pt x="10507" y="17691"/>
                  <a:pt x="10734" y="17919"/>
                  <a:pt x="11031" y="17919"/>
                </a:cubicBezTo>
                <a:lnTo>
                  <a:pt x="17325" y="17919"/>
                </a:lnTo>
                <a:cubicBezTo>
                  <a:pt x="17622" y="17919"/>
                  <a:pt x="17849" y="17691"/>
                  <a:pt x="17849" y="17394"/>
                </a:cubicBezTo>
                <a:lnTo>
                  <a:pt x="17849" y="13199"/>
                </a:lnTo>
                <a:cubicBezTo>
                  <a:pt x="17849" y="12901"/>
                  <a:pt x="17622" y="12674"/>
                  <a:pt x="17325" y="12674"/>
                </a:cubicBezTo>
                <a:lnTo>
                  <a:pt x="14440" y="12674"/>
                </a:lnTo>
                <a:lnTo>
                  <a:pt x="13654" y="11625"/>
                </a:lnTo>
                <a:lnTo>
                  <a:pt x="13654" y="8968"/>
                </a:lnTo>
                <a:cubicBezTo>
                  <a:pt x="13654" y="8681"/>
                  <a:pt x="13425" y="8443"/>
                  <a:pt x="13157" y="8443"/>
                </a:cubicBezTo>
                <a:cubicBezTo>
                  <a:pt x="13148" y="8443"/>
                  <a:pt x="13139" y="8443"/>
                  <a:pt x="13129" y="8444"/>
                </a:cubicBezTo>
                <a:lnTo>
                  <a:pt x="9458" y="8444"/>
                </a:lnTo>
                <a:lnTo>
                  <a:pt x="9458" y="6661"/>
                </a:lnTo>
                <a:lnTo>
                  <a:pt x="12080" y="6661"/>
                </a:lnTo>
                <a:cubicBezTo>
                  <a:pt x="12360" y="6661"/>
                  <a:pt x="12605" y="6416"/>
                  <a:pt x="12605" y="6119"/>
                </a:cubicBezTo>
                <a:lnTo>
                  <a:pt x="12605" y="1923"/>
                </a:lnTo>
                <a:cubicBezTo>
                  <a:pt x="12605" y="1644"/>
                  <a:pt x="12360" y="1399"/>
                  <a:pt x="12080" y="1399"/>
                </a:cubicBezTo>
                <a:lnTo>
                  <a:pt x="9196" y="1399"/>
                </a:lnTo>
                <a:lnTo>
                  <a:pt x="8304" y="210"/>
                </a:lnTo>
                <a:cubicBezTo>
                  <a:pt x="8199" y="70"/>
                  <a:pt x="8042" y="0"/>
                  <a:pt x="7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1017" name="Google Shape;1017;p55"/>
          <p:cNvGrpSpPr/>
          <p:nvPr/>
        </p:nvGrpSpPr>
        <p:grpSpPr>
          <a:xfrm>
            <a:off x="4701388" y="2078400"/>
            <a:ext cx="484250" cy="448100"/>
            <a:chOff x="4701388" y="1929775"/>
            <a:chExt cx="484250" cy="448100"/>
          </a:xfrm>
        </p:grpSpPr>
        <p:sp>
          <p:nvSpPr>
            <p:cNvPr id="1018" name="Google Shape;1018;p55"/>
            <p:cNvSpPr/>
            <p:nvPr/>
          </p:nvSpPr>
          <p:spPr>
            <a:xfrm>
              <a:off x="4701388" y="1929775"/>
              <a:ext cx="484250" cy="448100"/>
            </a:xfrm>
            <a:custGeom>
              <a:rect b="b" l="l" r="r" t="t"/>
              <a:pathLst>
                <a:path extrusionOk="0" h="17924" w="19370">
                  <a:moveTo>
                    <a:pt x="7185" y="1054"/>
                  </a:moveTo>
                  <a:cubicBezTo>
                    <a:pt x="8140" y="1054"/>
                    <a:pt x="9110" y="1462"/>
                    <a:pt x="9807" y="2373"/>
                  </a:cubicBezTo>
                  <a:cubicBezTo>
                    <a:pt x="9720" y="2443"/>
                    <a:pt x="9633" y="2513"/>
                    <a:pt x="9563" y="2583"/>
                  </a:cubicBezTo>
                  <a:cubicBezTo>
                    <a:pt x="9224" y="2976"/>
                    <a:pt x="9558" y="3475"/>
                    <a:pt x="9953" y="3475"/>
                  </a:cubicBezTo>
                  <a:cubicBezTo>
                    <a:pt x="10067" y="3475"/>
                    <a:pt x="10187" y="3433"/>
                    <a:pt x="10297" y="3335"/>
                  </a:cubicBezTo>
                  <a:cubicBezTo>
                    <a:pt x="10454" y="3177"/>
                    <a:pt x="10629" y="3055"/>
                    <a:pt x="10804" y="2933"/>
                  </a:cubicBezTo>
                  <a:cubicBezTo>
                    <a:pt x="11315" y="2602"/>
                    <a:pt x="11868" y="2452"/>
                    <a:pt x="12408" y="2452"/>
                  </a:cubicBezTo>
                  <a:cubicBezTo>
                    <a:pt x="13953" y="2452"/>
                    <a:pt x="15384" y="3683"/>
                    <a:pt x="15384" y="5432"/>
                  </a:cubicBezTo>
                  <a:cubicBezTo>
                    <a:pt x="15384" y="5642"/>
                    <a:pt x="15366" y="5835"/>
                    <a:pt x="15331" y="6027"/>
                  </a:cubicBezTo>
                  <a:cubicBezTo>
                    <a:pt x="15267" y="6367"/>
                    <a:pt x="15517" y="6662"/>
                    <a:pt x="15832" y="6662"/>
                  </a:cubicBezTo>
                  <a:cubicBezTo>
                    <a:pt x="15857" y="6662"/>
                    <a:pt x="15883" y="6660"/>
                    <a:pt x="15908" y="6656"/>
                  </a:cubicBezTo>
                  <a:cubicBezTo>
                    <a:pt x="17167" y="6656"/>
                    <a:pt x="18198" y="7688"/>
                    <a:pt x="18198" y="8929"/>
                  </a:cubicBezTo>
                  <a:cubicBezTo>
                    <a:pt x="18198" y="10187"/>
                    <a:pt x="17167" y="11219"/>
                    <a:pt x="15908" y="11219"/>
                  </a:cubicBezTo>
                  <a:lnTo>
                    <a:pt x="15017" y="11219"/>
                  </a:lnTo>
                  <a:cubicBezTo>
                    <a:pt x="15034" y="11026"/>
                    <a:pt x="15034" y="10852"/>
                    <a:pt x="15034" y="10659"/>
                  </a:cubicBezTo>
                  <a:cubicBezTo>
                    <a:pt x="15034" y="8055"/>
                    <a:pt x="12919" y="5939"/>
                    <a:pt x="10314" y="5939"/>
                  </a:cubicBezTo>
                  <a:cubicBezTo>
                    <a:pt x="7710" y="5939"/>
                    <a:pt x="5594" y="8055"/>
                    <a:pt x="5594" y="10659"/>
                  </a:cubicBezTo>
                  <a:cubicBezTo>
                    <a:pt x="5594" y="10852"/>
                    <a:pt x="5594" y="11026"/>
                    <a:pt x="5629" y="11219"/>
                  </a:cubicBezTo>
                  <a:lnTo>
                    <a:pt x="5070" y="11219"/>
                  </a:lnTo>
                  <a:cubicBezTo>
                    <a:pt x="2605" y="11219"/>
                    <a:pt x="1486" y="8160"/>
                    <a:pt x="3374" y="6586"/>
                  </a:cubicBezTo>
                  <a:lnTo>
                    <a:pt x="3374" y="6586"/>
                  </a:lnTo>
                  <a:cubicBezTo>
                    <a:pt x="3567" y="6901"/>
                    <a:pt x="3794" y="7216"/>
                    <a:pt x="4073" y="7478"/>
                  </a:cubicBezTo>
                  <a:cubicBezTo>
                    <a:pt x="4188" y="7597"/>
                    <a:pt x="4317" y="7646"/>
                    <a:pt x="4440" y="7646"/>
                  </a:cubicBezTo>
                  <a:cubicBezTo>
                    <a:pt x="4840" y="7646"/>
                    <a:pt x="5182" y="7118"/>
                    <a:pt x="4808" y="6744"/>
                  </a:cubicBezTo>
                  <a:cubicBezTo>
                    <a:pt x="4493" y="6411"/>
                    <a:pt x="4248" y="6027"/>
                    <a:pt x="4073" y="5607"/>
                  </a:cubicBezTo>
                  <a:cubicBezTo>
                    <a:pt x="3916" y="5223"/>
                    <a:pt x="3829" y="4803"/>
                    <a:pt x="3829" y="4384"/>
                  </a:cubicBezTo>
                  <a:cubicBezTo>
                    <a:pt x="3829" y="2346"/>
                    <a:pt x="5485" y="1054"/>
                    <a:pt x="7185" y="1054"/>
                  </a:cubicBezTo>
                  <a:close/>
                  <a:moveTo>
                    <a:pt x="10337" y="6982"/>
                  </a:moveTo>
                  <a:cubicBezTo>
                    <a:pt x="11242" y="6982"/>
                    <a:pt x="12166" y="7319"/>
                    <a:pt x="12919" y="8072"/>
                  </a:cubicBezTo>
                  <a:cubicBezTo>
                    <a:pt x="15227" y="10380"/>
                    <a:pt x="13583" y="14348"/>
                    <a:pt x="10314" y="14348"/>
                  </a:cubicBezTo>
                  <a:cubicBezTo>
                    <a:pt x="8269" y="14330"/>
                    <a:pt x="6626" y="12687"/>
                    <a:pt x="6626" y="10659"/>
                  </a:cubicBezTo>
                  <a:lnTo>
                    <a:pt x="6643" y="10659"/>
                  </a:lnTo>
                  <a:cubicBezTo>
                    <a:pt x="6643" y="8449"/>
                    <a:pt x="8449" y="6982"/>
                    <a:pt x="10337" y="6982"/>
                  </a:cubicBezTo>
                  <a:close/>
                  <a:moveTo>
                    <a:pt x="14003" y="13614"/>
                  </a:moveTo>
                  <a:lnTo>
                    <a:pt x="16363" y="15991"/>
                  </a:lnTo>
                  <a:cubicBezTo>
                    <a:pt x="16754" y="16369"/>
                    <a:pt x="16396" y="16902"/>
                    <a:pt x="15988" y="16902"/>
                  </a:cubicBezTo>
                  <a:cubicBezTo>
                    <a:pt x="15867" y="16902"/>
                    <a:pt x="15741" y="16855"/>
                    <a:pt x="15629" y="16743"/>
                  </a:cubicBezTo>
                  <a:lnTo>
                    <a:pt x="13251" y="14365"/>
                  </a:lnTo>
                  <a:cubicBezTo>
                    <a:pt x="13531" y="14138"/>
                    <a:pt x="13776" y="13893"/>
                    <a:pt x="14003" y="13614"/>
                  </a:cubicBezTo>
                  <a:close/>
                  <a:moveTo>
                    <a:pt x="7193" y="0"/>
                  </a:moveTo>
                  <a:cubicBezTo>
                    <a:pt x="4956" y="0"/>
                    <a:pt x="2769" y="1693"/>
                    <a:pt x="2780" y="4384"/>
                  </a:cubicBezTo>
                  <a:cubicBezTo>
                    <a:pt x="2780" y="4786"/>
                    <a:pt x="2832" y="5188"/>
                    <a:pt x="2937" y="5572"/>
                  </a:cubicBezTo>
                  <a:cubicBezTo>
                    <a:pt x="0" y="7635"/>
                    <a:pt x="1469" y="12268"/>
                    <a:pt x="5070" y="12268"/>
                  </a:cubicBezTo>
                  <a:lnTo>
                    <a:pt x="5857" y="12268"/>
                  </a:lnTo>
                  <a:cubicBezTo>
                    <a:pt x="6567" y="14205"/>
                    <a:pt x="8393" y="15388"/>
                    <a:pt x="10314" y="15388"/>
                  </a:cubicBezTo>
                  <a:cubicBezTo>
                    <a:pt x="10993" y="15388"/>
                    <a:pt x="11684" y="15240"/>
                    <a:pt x="12342" y="14925"/>
                  </a:cubicBezTo>
                  <a:lnTo>
                    <a:pt x="14894" y="17477"/>
                  </a:lnTo>
                  <a:cubicBezTo>
                    <a:pt x="15232" y="17791"/>
                    <a:pt x="15602" y="17923"/>
                    <a:pt x="15956" y="17923"/>
                  </a:cubicBezTo>
                  <a:cubicBezTo>
                    <a:pt x="17161" y="17923"/>
                    <a:pt x="18182" y="16388"/>
                    <a:pt x="17115" y="15239"/>
                  </a:cubicBezTo>
                  <a:lnTo>
                    <a:pt x="14562" y="12722"/>
                  </a:lnTo>
                  <a:cubicBezTo>
                    <a:pt x="14632" y="12565"/>
                    <a:pt x="14702" y="12425"/>
                    <a:pt x="14755" y="12285"/>
                  </a:cubicBezTo>
                  <a:lnTo>
                    <a:pt x="15908" y="12268"/>
                  </a:lnTo>
                  <a:cubicBezTo>
                    <a:pt x="17639" y="12268"/>
                    <a:pt x="19090" y="10939"/>
                    <a:pt x="19230" y="9191"/>
                  </a:cubicBezTo>
                  <a:cubicBezTo>
                    <a:pt x="19370" y="7460"/>
                    <a:pt x="18146" y="5922"/>
                    <a:pt x="16433" y="5660"/>
                  </a:cubicBezTo>
                  <a:lnTo>
                    <a:pt x="16433" y="5432"/>
                  </a:lnTo>
                  <a:cubicBezTo>
                    <a:pt x="16419" y="3105"/>
                    <a:pt x="14506" y="1406"/>
                    <a:pt x="12395" y="1406"/>
                  </a:cubicBezTo>
                  <a:cubicBezTo>
                    <a:pt x="11827" y="1406"/>
                    <a:pt x="11245" y="1529"/>
                    <a:pt x="10681" y="1796"/>
                  </a:cubicBezTo>
                  <a:cubicBezTo>
                    <a:pt x="9771" y="555"/>
                    <a:pt x="8474" y="0"/>
                    <a:pt x="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19" name="Google Shape;1019;p55"/>
            <p:cNvSpPr/>
            <p:nvPr/>
          </p:nvSpPr>
          <p:spPr>
            <a:xfrm>
              <a:off x="4892688" y="2152100"/>
              <a:ext cx="132200" cy="89625"/>
            </a:xfrm>
            <a:custGeom>
              <a:rect b="b" l="l" r="r" t="t"/>
              <a:pathLst>
                <a:path extrusionOk="0" h="3585" w="5288">
                  <a:moveTo>
                    <a:pt x="4547" y="1"/>
                  </a:moveTo>
                  <a:cubicBezTo>
                    <a:pt x="4431" y="1"/>
                    <a:pt x="4311" y="43"/>
                    <a:pt x="4201" y="141"/>
                  </a:cubicBezTo>
                  <a:lnTo>
                    <a:pt x="4183" y="141"/>
                  </a:lnTo>
                  <a:lnTo>
                    <a:pt x="2016" y="2326"/>
                  </a:lnTo>
                  <a:lnTo>
                    <a:pt x="1124" y="1417"/>
                  </a:lnTo>
                  <a:cubicBezTo>
                    <a:pt x="1010" y="1303"/>
                    <a:pt x="883" y="1256"/>
                    <a:pt x="760" y="1256"/>
                  </a:cubicBezTo>
                  <a:cubicBezTo>
                    <a:pt x="354" y="1256"/>
                    <a:pt x="0" y="1779"/>
                    <a:pt x="390" y="2168"/>
                  </a:cubicBezTo>
                  <a:lnTo>
                    <a:pt x="1648" y="3427"/>
                  </a:lnTo>
                  <a:cubicBezTo>
                    <a:pt x="1753" y="3532"/>
                    <a:pt x="1889" y="3584"/>
                    <a:pt x="2024" y="3584"/>
                  </a:cubicBezTo>
                  <a:cubicBezTo>
                    <a:pt x="2160" y="3584"/>
                    <a:pt x="2295" y="3532"/>
                    <a:pt x="2400" y="3427"/>
                  </a:cubicBezTo>
                  <a:lnTo>
                    <a:pt x="4935" y="892"/>
                  </a:lnTo>
                  <a:cubicBezTo>
                    <a:pt x="5287" y="499"/>
                    <a:pt x="4946" y="1"/>
                    <a:pt x="4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20" name="Google Shape;1020;p55"/>
          <p:cNvGrpSpPr/>
          <p:nvPr/>
        </p:nvGrpSpPr>
        <p:grpSpPr>
          <a:xfrm>
            <a:off x="3960163" y="2078400"/>
            <a:ext cx="482075" cy="448300"/>
            <a:chOff x="3960163" y="1929775"/>
            <a:chExt cx="482075" cy="448300"/>
          </a:xfrm>
        </p:grpSpPr>
        <p:sp>
          <p:nvSpPr>
            <p:cNvPr id="1021" name="Google Shape;1021;p55"/>
            <p:cNvSpPr/>
            <p:nvPr/>
          </p:nvSpPr>
          <p:spPr>
            <a:xfrm>
              <a:off x="3960163" y="1929775"/>
              <a:ext cx="482075" cy="448300"/>
            </a:xfrm>
            <a:custGeom>
              <a:rect b="b" l="l" r="r" t="t"/>
              <a:pathLst>
                <a:path extrusionOk="0" h="17932" w="19283">
                  <a:moveTo>
                    <a:pt x="7118" y="1066"/>
                  </a:moveTo>
                  <a:cubicBezTo>
                    <a:pt x="8068" y="1066"/>
                    <a:pt x="9031" y="1470"/>
                    <a:pt x="9721" y="2373"/>
                  </a:cubicBezTo>
                  <a:cubicBezTo>
                    <a:pt x="9651" y="2443"/>
                    <a:pt x="9563" y="2513"/>
                    <a:pt x="9493" y="2601"/>
                  </a:cubicBezTo>
                  <a:cubicBezTo>
                    <a:pt x="9142" y="2979"/>
                    <a:pt x="9480" y="3482"/>
                    <a:pt x="9877" y="3482"/>
                  </a:cubicBezTo>
                  <a:cubicBezTo>
                    <a:pt x="9994" y="3482"/>
                    <a:pt x="10116" y="3438"/>
                    <a:pt x="10228" y="3335"/>
                  </a:cubicBezTo>
                  <a:cubicBezTo>
                    <a:pt x="10385" y="3195"/>
                    <a:pt x="10542" y="3055"/>
                    <a:pt x="10717" y="2933"/>
                  </a:cubicBezTo>
                  <a:cubicBezTo>
                    <a:pt x="11233" y="2602"/>
                    <a:pt x="11789" y="2452"/>
                    <a:pt x="12331" y="2452"/>
                  </a:cubicBezTo>
                  <a:cubicBezTo>
                    <a:pt x="13883" y="2452"/>
                    <a:pt x="15315" y="3683"/>
                    <a:pt x="15315" y="5432"/>
                  </a:cubicBezTo>
                  <a:cubicBezTo>
                    <a:pt x="15315" y="5642"/>
                    <a:pt x="15297" y="5835"/>
                    <a:pt x="15245" y="6044"/>
                  </a:cubicBezTo>
                  <a:cubicBezTo>
                    <a:pt x="15195" y="6376"/>
                    <a:pt x="15460" y="6676"/>
                    <a:pt x="15786" y="6676"/>
                  </a:cubicBezTo>
                  <a:cubicBezTo>
                    <a:pt x="15803" y="6676"/>
                    <a:pt x="15821" y="6675"/>
                    <a:pt x="15839" y="6674"/>
                  </a:cubicBezTo>
                  <a:cubicBezTo>
                    <a:pt x="17098" y="6674"/>
                    <a:pt x="18112" y="7688"/>
                    <a:pt x="18112" y="8946"/>
                  </a:cubicBezTo>
                  <a:cubicBezTo>
                    <a:pt x="18112" y="10187"/>
                    <a:pt x="17098" y="11219"/>
                    <a:pt x="15839" y="11219"/>
                  </a:cubicBezTo>
                  <a:lnTo>
                    <a:pt x="15507" y="11219"/>
                  </a:lnTo>
                  <a:cubicBezTo>
                    <a:pt x="14913" y="8789"/>
                    <a:pt x="12727" y="7093"/>
                    <a:pt x="10245" y="7093"/>
                  </a:cubicBezTo>
                  <a:cubicBezTo>
                    <a:pt x="7745" y="7093"/>
                    <a:pt x="5560" y="8789"/>
                    <a:pt x="4966" y="11219"/>
                  </a:cubicBezTo>
                  <a:cubicBezTo>
                    <a:pt x="2518" y="11201"/>
                    <a:pt x="1434" y="8142"/>
                    <a:pt x="3305" y="6586"/>
                  </a:cubicBezTo>
                  <a:lnTo>
                    <a:pt x="3305" y="6586"/>
                  </a:lnTo>
                  <a:cubicBezTo>
                    <a:pt x="3497" y="6918"/>
                    <a:pt x="3725" y="7216"/>
                    <a:pt x="3987" y="7478"/>
                  </a:cubicBezTo>
                  <a:cubicBezTo>
                    <a:pt x="4106" y="7597"/>
                    <a:pt x="4237" y="7646"/>
                    <a:pt x="4362" y="7646"/>
                  </a:cubicBezTo>
                  <a:cubicBezTo>
                    <a:pt x="4771" y="7646"/>
                    <a:pt x="5113" y="7118"/>
                    <a:pt x="4738" y="6744"/>
                  </a:cubicBezTo>
                  <a:cubicBezTo>
                    <a:pt x="4424" y="6411"/>
                    <a:pt x="4162" y="6044"/>
                    <a:pt x="4004" y="5607"/>
                  </a:cubicBezTo>
                  <a:cubicBezTo>
                    <a:pt x="3847" y="5223"/>
                    <a:pt x="3759" y="4803"/>
                    <a:pt x="3759" y="4384"/>
                  </a:cubicBezTo>
                  <a:cubicBezTo>
                    <a:pt x="3759" y="2355"/>
                    <a:pt x="5420" y="1066"/>
                    <a:pt x="7118" y="1066"/>
                  </a:cubicBezTo>
                  <a:close/>
                  <a:moveTo>
                    <a:pt x="10206" y="8133"/>
                  </a:moveTo>
                  <a:cubicBezTo>
                    <a:pt x="12454" y="8133"/>
                    <a:pt x="14615" y="9875"/>
                    <a:pt x="14615" y="12512"/>
                  </a:cubicBezTo>
                  <a:cubicBezTo>
                    <a:pt x="14615" y="14925"/>
                    <a:pt x="12657" y="16883"/>
                    <a:pt x="10245" y="16883"/>
                  </a:cubicBezTo>
                  <a:cubicBezTo>
                    <a:pt x="6347" y="16883"/>
                    <a:pt x="4389" y="12180"/>
                    <a:pt x="7151" y="9418"/>
                  </a:cubicBezTo>
                  <a:cubicBezTo>
                    <a:pt x="8038" y="8531"/>
                    <a:pt x="9132" y="8133"/>
                    <a:pt x="10206" y="8133"/>
                  </a:cubicBezTo>
                  <a:close/>
                  <a:moveTo>
                    <a:pt x="7119" y="0"/>
                  </a:moveTo>
                  <a:cubicBezTo>
                    <a:pt x="4887" y="0"/>
                    <a:pt x="2699" y="1693"/>
                    <a:pt x="2711" y="4384"/>
                  </a:cubicBezTo>
                  <a:cubicBezTo>
                    <a:pt x="2711" y="4786"/>
                    <a:pt x="2763" y="5188"/>
                    <a:pt x="2868" y="5572"/>
                  </a:cubicBezTo>
                  <a:cubicBezTo>
                    <a:pt x="1" y="7583"/>
                    <a:pt x="1312" y="12093"/>
                    <a:pt x="4808" y="12250"/>
                  </a:cubicBezTo>
                  <a:lnTo>
                    <a:pt x="4808" y="12512"/>
                  </a:lnTo>
                  <a:cubicBezTo>
                    <a:pt x="4808" y="15502"/>
                    <a:pt x="7238" y="17932"/>
                    <a:pt x="10228" y="17932"/>
                  </a:cubicBezTo>
                  <a:cubicBezTo>
                    <a:pt x="13234" y="17932"/>
                    <a:pt x="15664" y="15502"/>
                    <a:pt x="15664" y="12512"/>
                  </a:cubicBezTo>
                  <a:lnTo>
                    <a:pt x="15664" y="12268"/>
                  </a:lnTo>
                  <a:lnTo>
                    <a:pt x="15839" y="12268"/>
                  </a:lnTo>
                  <a:cubicBezTo>
                    <a:pt x="17570" y="12250"/>
                    <a:pt x="19003" y="10922"/>
                    <a:pt x="19143" y="9191"/>
                  </a:cubicBezTo>
                  <a:cubicBezTo>
                    <a:pt x="19283" y="7478"/>
                    <a:pt x="18059" y="5922"/>
                    <a:pt x="16364" y="5660"/>
                  </a:cubicBezTo>
                  <a:lnTo>
                    <a:pt x="16364" y="5432"/>
                  </a:lnTo>
                  <a:cubicBezTo>
                    <a:pt x="16350" y="3105"/>
                    <a:pt x="14437" y="1406"/>
                    <a:pt x="12318" y="1406"/>
                  </a:cubicBezTo>
                  <a:cubicBezTo>
                    <a:pt x="11747" y="1406"/>
                    <a:pt x="11162" y="1529"/>
                    <a:pt x="10595" y="1796"/>
                  </a:cubicBezTo>
                  <a:cubicBezTo>
                    <a:pt x="9691" y="555"/>
                    <a:pt x="8398" y="0"/>
                    <a:pt x="7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22" name="Google Shape;1022;p55"/>
            <p:cNvSpPr/>
            <p:nvPr/>
          </p:nvSpPr>
          <p:spPr>
            <a:xfrm>
              <a:off x="4154663" y="2155175"/>
              <a:ext cx="122825" cy="166075"/>
            </a:xfrm>
            <a:custGeom>
              <a:rect b="b" l="l" r="r" t="t"/>
              <a:pathLst>
                <a:path extrusionOk="0" h="6643" w="4913">
                  <a:moveTo>
                    <a:pt x="3689" y="3846"/>
                  </a:moveTo>
                  <a:cubicBezTo>
                    <a:pt x="3776" y="3846"/>
                    <a:pt x="3864" y="3916"/>
                    <a:pt x="3864" y="4021"/>
                  </a:cubicBezTo>
                  <a:lnTo>
                    <a:pt x="3864" y="5419"/>
                  </a:lnTo>
                  <a:cubicBezTo>
                    <a:pt x="3864" y="5507"/>
                    <a:pt x="3776" y="5594"/>
                    <a:pt x="3689" y="5594"/>
                  </a:cubicBezTo>
                  <a:lnTo>
                    <a:pt x="1224" y="5594"/>
                  </a:lnTo>
                  <a:cubicBezTo>
                    <a:pt x="1136" y="5594"/>
                    <a:pt x="1049" y="5507"/>
                    <a:pt x="1049" y="5419"/>
                  </a:cubicBezTo>
                  <a:lnTo>
                    <a:pt x="1049" y="4021"/>
                  </a:lnTo>
                  <a:cubicBezTo>
                    <a:pt x="1049" y="3916"/>
                    <a:pt x="1136" y="3846"/>
                    <a:pt x="1224" y="3846"/>
                  </a:cubicBezTo>
                  <a:close/>
                  <a:moveTo>
                    <a:pt x="2465" y="0"/>
                  </a:moveTo>
                  <a:cubicBezTo>
                    <a:pt x="1486" y="0"/>
                    <a:pt x="717" y="769"/>
                    <a:pt x="717" y="1748"/>
                  </a:cubicBezTo>
                  <a:cubicBezTo>
                    <a:pt x="691" y="2115"/>
                    <a:pt x="962" y="2299"/>
                    <a:pt x="1235" y="2299"/>
                  </a:cubicBezTo>
                  <a:cubicBezTo>
                    <a:pt x="1508" y="2299"/>
                    <a:pt x="1783" y="2115"/>
                    <a:pt x="1766" y="1748"/>
                  </a:cubicBezTo>
                  <a:cubicBezTo>
                    <a:pt x="1766" y="1276"/>
                    <a:pt x="2115" y="1040"/>
                    <a:pt x="2465" y="1040"/>
                  </a:cubicBezTo>
                  <a:cubicBezTo>
                    <a:pt x="2815" y="1040"/>
                    <a:pt x="3164" y="1276"/>
                    <a:pt x="3164" y="1748"/>
                  </a:cubicBezTo>
                  <a:lnTo>
                    <a:pt x="3164" y="2797"/>
                  </a:lnTo>
                  <a:lnTo>
                    <a:pt x="1241" y="2797"/>
                  </a:lnTo>
                  <a:cubicBezTo>
                    <a:pt x="560" y="2797"/>
                    <a:pt x="0" y="3339"/>
                    <a:pt x="0" y="4021"/>
                  </a:cubicBezTo>
                  <a:lnTo>
                    <a:pt x="0" y="5419"/>
                  </a:lnTo>
                  <a:cubicBezTo>
                    <a:pt x="0" y="6101"/>
                    <a:pt x="560" y="6643"/>
                    <a:pt x="1241" y="6643"/>
                  </a:cubicBezTo>
                  <a:lnTo>
                    <a:pt x="3689" y="6643"/>
                  </a:lnTo>
                  <a:cubicBezTo>
                    <a:pt x="4353" y="6643"/>
                    <a:pt x="4912" y="6101"/>
                    <a:pt x="4912" y="5419"/>
                  </a:cubicBezTo>
                  <a:lnTo>
                    <a:pt x="4912" y="4021"/>
                  </a:lnTo>
                  <a:cubicBezTo>
                    <a:pt x="4912" y="3549"/>
                    <a:pt x="4633" y="3112"/>
                    <a:pt x="4213" y="2919"/>
                  </a:cubicBezTo>
                  <a:lnTo>
                    <a:pt x="4213" y="1748"/>
                  </a:lnTo>
                  <a:cubicBezTo>
                    <a:pt x="4213" y="769"/>
                    <a:pt x="3427" y="0"/>
                    <a:pt x="2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23" name="Google Shape;1023;p55"/>
          <p:cNvGrpSpPr/>
          <p:nvPr/>
        </p:nvGrpSpPr>
        <p:grpSpPr>
          <a:xfrm>
            <a:off x="3245613" y="2078725"/>
            <a:ext cx="455000" cy="447975"/>
            <a:chOff x="3245613" y="1930100"/>
            <a:chExt cx="455000" cy="447975"/>
          </a:xfrm>
        </p:grpSpPr>
        <p:sp>
          <p:nvSpPr>
            <p:cNvPr id="1024" name="Google Shape;1024;p55"/>
            <p:cNvSpPr/>
            <p:nvPr/>
          </p:nvSpPr>
          <p:spPr>
            <a:xfrm>
              <a:off x="3245613" y="1930100"/>
              <a:ext cx="455000" cy="447975"/>
            </a:xfrm>
            <a:custGeom>
              <a:rect b="b" l="l" r="r" t="t"/>
              <a:pathLst>
                <a:path extrusionOk="0" h="17919" w="18200">
                  <a:moveTo>
                    <a:pt x="14178" y="1049"/>
                  </a:moveTo>
                  <a:lnTo>
                    <a:pt x="14178" y="3059"/>
                  </a:lnTo>
                  <a:lnTo>
                    <a:pt x="13129" y="2360"/>
                  </a:lnTo>
                  <a:lnTo>
                    <a:pt x="13129" y="1049"/>
                  </a:lnTo>
                  <a:close/>
                  <a:moveTo>
                    <a:pt x="9100" y="1045"/>
                  </a:moveTo>
                  <a:cubicBezTo>
                    <a:pt x="9201" y="1045"/>
                    <a:pt x="9301" y="1075"/>
                    <a:pt x="9388" y="1137"/>
                  </a:cubicBezTo>
                  <a:lnTo>
                    <a:pt x="15874" y="5454"/>
                  </a:lnTo>
                  <a:cubicBezTo>
                    <a:pt x="16351" y="5772"/>
                    <a:pt x="16040" y="6424"/>
                    <a:pt x="15592" y="6424"/>
                  </a:cubicBezTo>
                  <a:cubicBezTo>
                    <a:pt x="15498" y="6424"/>
                    <a:pt x="15397" y="6395"/>
                    <a:pt x="15297" y="6328"/>
                  </a:cubicBezTo>
                  <a:lnTo>
                    <a:pt x="9388" y="2395"/>
                  </a:lnTo>
                  <a:cubicBezTo>
                    <a:pt x="9301" y="2334"/>
                    <a:pt x="9201" y="2303"/>
                    <a:pt x="9100" y="2303"/>
                  </a:cubicBezTo>
                  <a:cubicBezTo>
                    <a:pt x="9000" y="2303"/>
                    <a:pt x="8899" y="2334"/>
                    <a:pt x="8812" y="2395"/>
                  </a:cubicBezTo>
                  <a:lnTo>
                    <a:pt x="2903" y="6328"/>
                  </a:lnTo>
                  <a:cubicBezTo>
                    <a:pt x="2822" y="6396"/>
                    <a:pt x="2719" y="6422"/>
                    <a:pt x="2612" y="6422"/>
                  </a:cubicBezTo>
                  <a:cubicBezTo>
                    <a:pt x="2581" y="6422"/>
                    <a:pt x="2550" y="6420"/>
                    <a:pt x="2518" y="6416"/>
                  </a:cubicBezTo>
                  <a:cubicBezTo>
                    <a:pt x="2064" y="6311"/>
                    <a:pt x="1941" y="5717"/>
                    <a:pt x="2343" y="5454"/>
                  </a:cubicBezTo>
                  <a:lnTo>
                    <a:pt x="8812" y="1137"/>
                  </a:lnTo>
                  <a:cubicBezTo>
                    <a:pt x="8899" y="1075"/>
                    <a:pt x="9000" y="1045"/>
                    <a:pt x="9100" y="1045"/>
                  </a:cubicBezTo>
                  <a:close/>
                  <a:moveTo>
                    <a:pt x="9109" y="3479"/>
                  </a:moveTo>
                  <a:lnTo>
                    <a:pt x="13829" y="6626"/>
                  </a:lnTo>
                  <a:lnTo>
                    <a:pt x="13829" y="12604"/>
                  </a:lnTo>
                  <a:lnTo>
                    <a:pt x="4371" y="12604"/>
                  </a:lnTo>
                  <a:lnTo>
                    <a:pt x="4389" y="6626"/>
                  </a:lnTo>
                  <a:lnTo>
                    <a:pt x="9109" y="3479"/>
                  </a:lnTo>
                  <a:close/>
                  <a:moveTo>
                    <a:pt x="9100" y="15821"/>
                  </a:moveTo>
                  <a:cubicBezTo>
                    <a:pt x="9372" y="15821"/>
                    <a:pt x="9633" y="16028"/>
                    <a:pt x="9633" y="16345"/>
                  </a:cubicBezTo>
                  <a:cubicBezTo>
                    <a:pt x="9616" y="16642"/>
                    <a:pt x="9388" y="16870"/>
                    <a:pt x="9109" y="16870"/>
                  </a:cubicBezTo>
                  <a:cubicBezTo>
                    <a:pt x="8637" y="16870"/>
                    <a:pt x="8392" y="16310"/>
                    <a:pt x="8724" y="15978"/>
                  </a:cubicBezTo>
                  <a:cubicBezTo>
                    <a:pt x="8833" y="15870"/>
                    <a:pt x="8968" y="15821"/>
                    <a:pt x="9100" y="15821"/>
                  </a:cubicBezTo>
                  <a:close/>
                  <a:moveTo>
                    <a:pt x="9102" y="0"/>
                  </a:moveTo>
                  <a:cubicBezTo>
                    <a:pt x="8798" y="0"/>
                    <a:pt x="8497" y="88"/>
                    <a:pt x="8235" y="262"/>
                  </a:cubicBezTo>
                  <a:lnTo>
                    <a:pt x="1749" y="4580"/>
                  </a:lnTo>
                  <a:cubicBezTo>
                    <a:pt x="578" y="5367"/>
                    <a:pt x="945" y="7168"/>
                    <a:pt x="2326" y="7430"/>
                  </a:cubicBezTo>
                  <a:cubicBezTo>
                    <a:pt x="2431" y="7465"/>
                    <a:pt x="2536" y="7465"/>
                    <a:pt x="2641" y="7465"/>
                  </a:cubicBezTo>
                  <a:cubicBezTo>
                    <a:pt x="2885" y="7465"/>
                    <a:pt x="3113" y="7412"/>
                    <a:pt x="3340" y="7307"/>
                  </a:cubicBezTo>
                  <a:lnTo>
                    <a:pt x="3340" y="13129"/>
                  </a:lnTo>
                  <a:cubicBezTo>
                    <a:pt x="3340" y="13408"/>
                    <a:pt x="3567" y="13653"/>
                    <a:pt x="3864" y="13653"/>
                  </a:cubicBezTo>
                  <a:lnTo>
                    <a:pt x="8584" y="13653"/>
                  </a:lnTo>
                  <a:lnTo>
                    <a:pt x="8584" y="14859"/>
                  </a:lnTo>
                  <a:cubicBezTo>
                    <a:pt x="8130" y="15017"/>
                    <a:pt x="7780" y="15366"/>
                    <a:pt x="7623" y="15821"/>
                  </a:cubicBezTo>
                  <a:lnTo>
                    <a:pt x="700" y="15821"/>
                  </a:lnTo>
                  <a:cubicBezTo>
                    <a:pt x="1" y="15821"/>
                    <a:pt x="1" y="16870"/>
                    <a:pt x="700" y="16870"/>
                  </a:cubicBezTo>
                  <a:lnTo>
                    <a:pt x="7623" y="16870"/>
                  </a:lnTo>
                  <a:cubicBezTo>
                    <a:pt x="7868" y="17569"/>
                    <a:pt x="8484" y="17919"/>
                    <a:pt x="9100" y="17919"/>
                  </a:cubicBezTo>
                  <a:cubicBezTo>
                    <a:pt x="9716" y="17919"/>
                    <a:pt x="10332" y="17569"/>
                    <a:pt x="10577" y="16870"/>
                  </a:cubicBezTo>
                  <a:lnTo>
                    <a:pt x="17500" y="16870"/>
                  </a:lnTo>
                  <a:cubicBezTo>
                    <a:pt x="18199" y="16870"/>
                    <a:pt x="18199" y="15821"/>
                    <a:pt x="17500" y="15821"/>
                  </a:cubicBezTo>
                  <a:lnTo>
                    <a:pt x="10577" y="15821"/>
                  </a:lnTo>
                  <a:cubicBezTo>
                    <a:pt x="10420" y="15366"/>
                    <a:pt x="10070" y="15017"/>
                    <a:pt x="9633" y="14859"/>
                  </a:cubicBezTo>
                  <a:lnTo>
                    <a:pt x="9633" y="13653"/>
                  </a:lnTo>
                  <a:lnTo>
                    <a:pt x="14353" y="13653"/>
                  </a:lnTo>
                  <a:cubicBezTo>
                    <a:pt x="14633" y="13653"/>
                    <a:pt x="14878" y="13408"/>
                    <a:pt x="14878" y="13129"/>
                  </a:cubicBezTo>
                  <a:lnTo>
                    <a:pt x="14878" y="7307"/>
                  </a:lnTo>
                  <a:cubicBezTo>
                    <a:pt x="15096" y="7411"/>
                    <a:pt x="15328" y="7461"/>
                    <a:pt x="15557" y="7461"/>
                  </a:cubicBezTo>
                  <a:cubicBezTo>
                    <a:pt x="16100" y="7461"/>
                    <a:pt x="16628" y="7182"/>
                    <a:pt x="16923" y="6678"/>
                  </a:cubicBezTo>
                  <a:cubicBezTo>
                    <a:pt x="17342" y="5961"/>
                    <a:pt x="17133" y="5052"/>
                    <a:pt x="16451" y="4580"/>
                  </a:cubicBezTo>
                  <a:lnTo>
                    <a:pt x="15227" y="3776"/>
                  </a:lnTo>
                  <a:lnTo>
                    <a:pt x="15227" y="525"/>
                  </a:lnTo>
                  <a:cubicBezTo>
                    <a:pt x="15227" y="245"/>
                    <a:pt x="14983" y="0"/>
                    <a:pt x="14703" y="0"/>
                  </a:cubicBezTo>
                  <a:lnTo>
                    <a:pt x="12605" y="0"/>
                  </a:lnTo>
                  <a:cubicBezTo>
                    <a:pt x="12308" y="0"/>
                    <a:pt x="12063" y="245"/>
                    <a:pt x="12063" y="525"/>
                  </a:cubicBezTo>
                  <a:lnTo>
                    <a:pt x="12063" y="1661"/>
                  </a:lnTo>
                  <a:lnTo>
                    <a:pt x="9983" y="262"/>
                  </a:lnTo>
                  <a:cubicBezTo>
                    <a:pt x="9712" y="88"/>
                    <a:pt x="9406" y="0"/>
                    <a:pt x="91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25" name="Google Shape;1025;p55"/>
            <p:cNvSpPr/>
            <p:nvPr/>
          </p:nvSpPr>
          <p:spPr>
            <a:xfrm>
              <a:off x="3366463" y="2080100"/>
              <a:ext cx="213300" cy="59950"/>
            </a:xfrm>
            <a:custGeom>
              <a:rect b="b" l="l" r="r" t="t"/>
              <a:pathLst>
                <a:path extrusionOk="0" h="2398" w="8532">
                  <a:moveTo>
                    <a:pt x="4266" y="1"/>
                  </a:moveTo>
                  <a:cubicBezTo>
                    <a:pt x="2889" y="1"/>
                    <a:pt x="1513" y="495"/>
                    <a:pt x="411" y="1482"/>
                  </a:cubicBezTo>
                  <a:cubicBezTo>
                    <a:pt x="1" y="1838"/>
                    <a:pt x="351" y="2397"/>
                    <a:pt x="765" y="2397"/>
                  </a:cubicBezTo>
                  <a:cubicBezTo>
                    <a:pt x="880" y="2397"/>
                    <a:pt x="1000" y="2354"/>
                    <a:pt x="1111" y="2251"/>
                  </a:cubicBezTo>
                  <a:cubicBezTo>
                    <a:pt x="2011" y="1447"/>
                    <a:pt x="3138" y="1045"/>
                    <a:pt x="4266" y="1045"/>
                  </a:cubicBezTo>
                  <a:cubicBezTo>
                    <a:pt x="5394" y="1045"/>
                    <a:pt x="6521" y="1447"/>
                    <a:pt x="7421" y="2251"/>
                  </a:cubicBezTo>
                  <a:cubicBezTo>
                    <a:pt x="7532" y="2354"/>
                    <a:pt x="7652" y="2397"/>
                    <a:pt x="7767" y="2397"/>
                  </a:cubicBezTo>
                  <a:cubicBezTo>
                    <a:pt x="8181" y="2397"/>
                    <a:pt x="8531" y="1838"/>
                    <a:pt x="8121" y="1482"/>
                  </a:cubicBezTo>
                  <a:cubicBezTo>
                    <a:pt x="7019" y="495"/>
                    <a:pt x="5643" y="1"/>
                    <a:pt x="42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26" name="Google Shape;1026;p55"/>
            <p:cNvSpPr/>
            <p:nvPr/>
          </p:nvSpPr>
          <p:spPr>
            <a:xfrm>
              <a:off x="3398813" y="2132650"/>
              <a:ext cx="148950" cy="49300"/>
            </a:xfrm>
            <a:custGeom>
              <a:rect b="b" l="l" r="r" t="t"/>
              <a:pathLst>
                <a:path extrusionOk="0" h="1972" w="5958">
                  <a:moveTo>
                    <a:pt x="2972" y="1"/>
                  </a:moveTo>
                  <a:cubicBezTo>
                    <a:pt x="2032" y="1"/>
                    <a:pt x="1093" y="359"/>
                    <a:pt x="376" y="1076"/>
                  </a:cubicBezTo>
                  <a:cubicBezTo>
                    <a:pt x="0" y="1452"/>
                    <a:pt x="346" y="1972"/>
                    <a:pt x="748" y="1972"/>
                  </a:cubicBezTo>
                  <a:cubicBezTo>
                    <a:pt x="870" y="1972"/>
                    <a:pt x="997" y="1924"/>
                    <a:pt x="1110" y="1810"/>
                  </a:cubicBezTo>
                  <a:cubicBezTo>
                    <a:pt x="1626" y="1294"/>
                    <a:pt x="2299" y="1037"/>
                    <a:pt x="2972" y="1037"/>
                  </a:cubicBezTo>
                  <a:cubicBezTo>
                    <a:pt x="3645" y="1037"/>
                    <a:pt x="4318" y="1294"/>
                    <a:pt x="4834" y="1810"/>
                  </a:cubicBezTo>
                  <a:cubicBezTo>
                    <a:pt x="4948" y="1924"/>
                    <a:pt x="5075" y="1972"/>
                    <a:pt x="5198" y="1972"/>
                  </a:cubicBezTo>
                  <a:cubicBezTo>
                    <a:pt x="5605" y="1972"/>
                    <a:pt x="5957" y="1452"/>
                    <a:pt x="5568" y="1076"/>
                  </a:cubicBezTo>
                  <a:cubicBezTo>
                    <a:pt x="4851" y="359"/>
                    <a:pt x="3912" y="1"/>
                    <a:pt x="29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27" name="Google Shape;1027;p55"/>
            <p:cNvSpPr/>
            <p:nvPr/>
          </p:nvSpPr>
          <p:spPr>
            <a:xfrm>
              <a:off x="3435963" y="2184875"/>
              <a:ext cx="74300" cy="34225"/>
            </a:xfrm>
            <a:custGeom>
              <a:rect b="b" l="l" r="r" t="t"/>
              <a:pathLst>
                <a:path extrusionOk="0" h="1369" w="2972">
                  <a:moveTo>
                    <a:pt x="1486" y="1"/>
                  </a:moveTo>
                  <a:cubicBezTo>
                    <a:pt x="1084" y="1"/>
                    <a:pt x="682" y="158"/>
                    <a:pt x="376" y="473"/>
                  </a:cubicBezTo>
                  <a:cubicBezTo>
                    <a:pt x="0" y="849"/>
                    <a:pt x="346" y="1368"/>
                    <a:pt x="748" y="1368"/>
                  </a:cubicBezTo>
                  <a:cubicBezTo>
                    <a:pt x="869" y="1368"/>
                    <a:pt x="996" y="1321"/>
                    <a:pt x="1110" y="1207"/>
                  </a:cubicBezTo>
                  <a:cubicBezTo>
                    <a:pt x="1215" y="1102"/>
                    <a:pt x="1351" y="1050"/>
                    <a:pt x="1486" y="1050"/>
                  </a:cubicBezTo>
                  <a:cubicBezTo>
                    <a:pt x="1622" y="1050"/>
                    <a:pt x="1757" y="1102"/>
                    <a:pt x="1862" y="1207"/>
                  </a:cubicBezTo>
                  <a:cubicBezTo>
                    <a:pt x="1976" y="1321"/>
                    <a:pt x="2103" y="1368"/>
                    <a:pt x="2224" y="1368"/>
                  </a:cubicBezTo>
                  <a:cubicBezTo>
                    <a:pt x="2627" y="1368"/>
                    <a:pt x="2972" y="849"/>
                    <a:pt x="2596" y="473"/>
                  </a:cubicBezTo>
                  <a:cubicBezTo>
                    <a:pt x="2290" y="158"/>
                    <a:pt x="1888" y="1"/>
                    <a:pt x="1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28" name="Google Shape;1028;p55"/>
          <p:cNvGrpSpPr/>
          <p:nvPr/>
        </p:nvGrpSpPr>
        <p:grpSpPr>
          <a:xfrm>
            <a:off x="2506163" y="2097075"/>
            <a:ext cx="447975" cy="411275"/>
            <a:chOff x="2506163" y="1948450"/>
            <a:chExt cx="447975" cy="411275"/>
          </a:xfrm>
        </p:grpSpPr>
        <p:sp>
          <p:nvSpPr>
            <p:cNvPr id="1029" name="Google Shape;1029;p55"/>
            <p:cNvSpPr/>
            <p:nvPr/>
          </p:nvSpPr>
          <p:spPr>
            <a:xfrm>
              <a:off x="2506163" y="1948450"/>
              <a:ext cx="447975" cy="411275"/>
            </a:xfrm>
            <a:custGeom>
              <a:rect b="b" l="l" r="r" t="t"/>
              <a:pathLst>
                <a:path extrusionOk="0" h="16451" w="17919">
                  <a:moveTo>
                    <a:pt x="5892" y="1049"/>
                  </a:moveTo>
                  <a:lnTo>
                    <a:pt x="7832" y="3322"/>
                  </a:lnTo>
                  <a:cubicBezTo>
                    <a:pt x="7920" y="3444"/>
                    <a:pt x="8077" y="3497"/>
                    <a:pt x="8234" y="3497"/>
                  </a:cubicBezTo>
                  <a:lnTo>
                    <a:pt x="16870" y="3497"/>
                  </a:lnTo>
                  <a:lnTo>
                    <a:pt x="16870" y="4895"/>
                  </a:lnTo>
                  <a:lnTo>
                    <a:pt x="1049" y="4895"/>
                  </a:lnTo>
                  <a:lnTo>
                    <a:pt x="1049" y="1049"/>
                  </a:lnTo>
                  <a:close/>
                  <a:moveTo>
                    <a:pt x="16870" y="5944"/>
                  </a:moveTo>
                  <a:lnTo>
                    <a:pt x="16870" y="15401"/>
                  </a:lnTo>
                  <a:lnTo>
                    <a:pt x="1049" y="15401"/>
                  </a:lnTo>
                  <a:lnTo>
                    <a:pt x="1049" y="5944"/>
                  </a:lnTo>
                  <a:close/>
                  <a:moveTo>
                    <a:pt x="525" y="0"/>
                  </a:moveTo>
                  <a:cubicBezTo>
                    <a:pt x="228" y="0"/>
                    <a:pt x="1" y="245"/>
                    <a:pt x="1" y="525"/>
                  </a:cubicBezTo>
                  <a:lnTo>
                    <a:pt x="1" y="15926"/>
                  </a:lnTo>
                  <a:cubicBezTo>
                    <a:pt x="1" y="16223"/>
                    <a:pt x="228" y="16450"/>
                    <a:pt x="525" y="16450"/>
                  </a:cubicBezTo>
                  <a:lnTo>
                    <a:pt x="17394" y="16450"/>
                  </a:lnTo>
                  <a:cubicBezTo>
                    <a:pt x="17692" y="16450"/>
                    <a:pt x="17919" y="16223"/>
                    <a:pt x="17919" y="15926"/>
                  </a:cubicBezTo>
                  <a:lnTo>
                    <a:pt x="17919" y="2972"/>
                  </a:lnTo>
                  <a:cubicBezTo>
                    <a:pt x="17919" y="2693"/>
                    <a:pt x="17692" y="2448"/>
                    <a:pt x="17394" y="2448"/>
                  </a:cubicBezTo>
                  <a:lnTo>
                    <a:pt x="8462" y="2448"/>
                  </a:lnTo>
                  <a:lnTo>
                    <a:pt x="6521" y="193"/>
                  </a:lnTo>
                  <a:cubicBezTo>
                    <a:pt x="6416" y="70"/>
                    <a:pt x="6276" y="0"/>
                    <a:pt x="61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30" name="Google Shape;1030;p55"/>
            <p:cNvSpPr/>
            <p:nvPr/>
          </p:nvSpPr>
          <p:spPr>
            <a:xfrm>
              <a:off x="2620663" y="2119000"/>
              <a:ext cx="214625" cy="193100"/>
            </a:xfrm>
            <a:custGeom>
              <a:rect b="b" l="l" r="r" t="t"/>
              <a:pathLst>
                <a:path extrusionOk="0" h="7724" w="8585">
                  <a:moveTo>
                    <a:pt x="6506" y="1062"/>
                  </a:moveTo>
                  <a:cubicBezTo>
                    <a:pt x="6948" y="1062"/>
                    <a:pt x="7181" y="1627"/>
                    <a:pt x="6853" y="1954"/>
                  </a:cubicBezTo>
                  <a:cubicBezTo>
                    <a:pt x="6747" y="2061"/>
                    <a:pt x="6617" y="2108"/>
                    <a:pt x="6490" y="2108"/>
                  </a:cubicBezTo>
                  <a:cubicBezTo>
                    <a:pt x="6220" y="2108"/>
                    <a:pt x="5962" y="1896"/>
                    <a:pt x="5962" y="1587"/>
                  </a:cubicBezTo>
                  <a:cubicBezTo>
                    <a:pt x="5962" y="1290"/>
                    <a:pt x="6189" y="1063"/>
                    <a:pt x="6486" y="1063"/>
                  </a:cubicBezTo>
                  <a:cubicBezTo>
                    <a:pt x="6493" y="1062"/>
                    <a:pt x="6500" y="1062"/>
                    <a:pt x="6506" y="1062"/>
                  </a:cubicBezTo>
                  <a:close/>
                  <a:moveTo>
                    <a:pt x="1568" y="3322"/>
                  </a:moveTo>
                  <a:cubicBezTo>
                    <a:pt x="1839" y="3322"/>
                    <a:pt x="2098" y="3538"/>
                    <a:pt x="2098" y="3860"/>
                  </a:cubicBezTo>
                  <a:cubicBezTo>
                    <a:pt x="2098" y="4139"/>
                    <a:pt x="1871" y="4384"/>
                    <a:pt x="1574" y="4384"/>
                  </a:cubicBezTo>
                  <a:cubicBezTo>
                    <a:pt x="1102" y="4384"/>
                    <a:pt x="875" y="3807"/>
                    <a:pt x="1207" y="3475"/>
                  </a:cubicBezTo>
                  <a:cubicBezTo>
                    <a:pt x="1313" y="3369"/>
                    <a:pt x="1442" y="3322"/>
                    <a:pt x="1568" y="3322"/>
                  </a:cubicBezTo>
                  <a:close/>
                  <a:moveTo>
                    <a:pt x="6486" y="5608"/>
                  </a:moveTo>
                  <a:cubicBezTo>
                    <a:pt x="6941" y="5608"/>
                    <a:pt x="7186" y="6167"/>
                    <a:pt x="6853" y="6499"/>
                  </a:cubicBezTo>
                  <a:cubicBezTo>
                    <a:pt x="6745" y="6608"/>
                    <a:pt x="6612" y="6657"/>
                    <a:pt x="6482" y="6657"/>
                  </a:cubicBezTo>
                  <a:cubicBezTo>
                    <a:pt x="6215" y="6657"/>
                    <a:pt x="5962" y="6450"/>
                    <a:pt x="5962" y="6132"/>
                  </a:cubicBezTo>
                  <a:cubicBezTo>
                    <a:pt x="5962" y="5835"/>
                    <a:pt x="6189" y="5608"/>
                    <a:pt x="6486" y="5608"/>
                  </a:cubicBezTo>
                  <a:close/>
                  <a:moveTo>
                    <a:pt x="6480" y="0"/>
                  </a:moveTo>
                  <a:cubicBezTo>
                    <a:pt x="5672" y="0"/>
                    <a:pt x="4901" y="630"/>
                    <a:pt x="4913" y="1587"/>
                  </a:cubicBezTo>
                  <a:cubicBezTo>
                    <a:pt x="4895" y="1622"/>
                    <a:pt x="4895" y="1674"/>
                    <a:pt x="4913" y="1727"/>
                  </a:cubicBezTo>
                  <a:lnTo>
                    <a:pt x="2693" y="2758"/>
                  </a:lnTo>
                  <a:cubicBezTo>
                    <a:pt x="2373" y="2427"/>
                    <a:pt x="1974" y="2278"/>
                    <a:pt x="1582" y="2278"/>
                  </a:cubicBezTo>
                  <a:cubicBezTo>
                    <a:pt x="777" y="2278"/>
                    <a:pt x="1" y="2907"/>
                    <a:pt x="1" y="3860"/>
                  </a:cubicBezTo>
                  <a:cubicBezTo>
                    <a:pt x="1" y="4804"/>
                    <a:pt x="782" y="5429"/>
                    <a:pt x="1590" y="5429"/>
                  </a:cubicBezTo>
                  <a:cubicBezTo>
                    <a:pt x="1979" y="5429"/>
                    <a:pt x="2375" y="5285"/>
                    <a:pt x="2693" y="4961"/>
                  </a:cubicBezTo>
                  <a:lnTo>
                    <a:pt x="4913" y="5975"/>
                  </a:lnTo>
                  <a:cubicBezTo>
                    <a:pt x="4895" y="6027"/>
                    <a:pt x="4895" y="6080"/>
                    <a:pt x="4913" y="6132"/>
                  </a:cubicBezTo>
                  <a:cubicBezTo>
                    <a:pt x="4903" y="7137"/>
                    <a:pt x="5700" y="7724"/>
                    <a:pt x="6501" y="7724"/>
                  </a:cubicBezTo>
                  <a:cubicBezTo>
                    <a:pt x="7079" y="7724"/>
                    <a:pt x="7659" y="7418"/>
                    <a:pt x="7937" y="6744"/>
                  </a:cubicBezTo>
                  <a:cubicBezTo>
                    <a:pt x="8420" y="5575"/>
                    <a:pt x="7481" y="4545"/>
                    <a:pt x="6463" y="4545"/>
                  </a:cubicBezTo>
                  <a:cubicBezTo>
                    <a:pt x="6079" y="4545"/>
                    <a:pt x="5685" y="4691"/>
                    <a:pt x="5350" y="5031"/>
                  </a:cubicBezTo>
                  <a:lnTo>
                    <a:pt x="3147" y="4017"/>
                  </a:lnTo>
                  <a:lnTo>
                    <a:pt x="3147" y="3860"/>
                  </a:lnTo>
                  <a:lnTo>
                    <a:pt x="3147" y="3720"/>
                  </a:lnTo>
                  <a:lnTo>
                    <a:pt x="5350" y="2688"/>
                  </a:lnTo>
                  <a:cubicBezTo>
                    <a:pt x="5647" y="2985"/>
                    <a:pt x="6049" y="3160"/>
                    <a:pt x="6486" y="3160"/>
                  </a:cubicBezTo>
                  <a:cubicBezTo>
                    <a:pt x="7885" y="3160"/>
                    <a:pt x="8584" y="1447"/>
                    <a:pt x="7588" y="468"/>
                  </a:cubicBezTo>
                  <a:cubicBezTo>
                    <a:pt x="7265" y="145"/>
                    <a:pt x="6868" y="0"/>
                    <a:pt x="64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31" name="Google Shape;1031;p55"/>
          <p:cNvGrpSpPr/>
          <p:nvPr/>
        </p:nvGrpSpPr>
        <p:grpSpPr>
          <a:xfrm>
            <a:off x="1729563" y="2078400"/>
            <a:ext cx="484250" cy="448300"/>
            <a:chOff x="1729563" y="1929775"/>
            <a:chExt cx="484250" cy="448300"/>
          </a:xfrm>
        </p:grpSpPr>
        <p:sp>
          <p:nvSpPr>
            <p:cNvPr id="1032" name="Google Shape;1032;p55"/>
            <p:cNvSpPr/>
            <p:nvPr/>
          </p:nvSpPr>
          <p:spPr>
            <a:xfrm>
              <a:off x="1729563" y="1929775"/>
              <a:ext cx="484250" cy="448300"/>
            </a:xfrm>
            <a:custGeom>
              <a:rect b="b" l="l" r="r" t="t"/>
              <a:pathLst>
                <a:path extrusionOk="0" h="17932" w="19370">
                  <a:moveTo>
                    <a:pt x="11888" y="8876"/>
                  </a:moveTo>
                  <a:lnTo>
                    <a:pt x="12884" y="9890"/>
                  </a:lnTo>
                  <a:lnTo>
                    <a:pt x="11888" y="9890"/>
                  </a:lnTo>
                  <a:lnTo>
                    <a:pt x="11888" y="8876"/>
                  </a:lnTo>
                  <a:close/>
                  <a:moveTo>
                    <a:pt x="7181" y="1054"/>
                  </a:moveTo>
                  <a:cubicBezTo>
                    <a:pt x="8133" y="1054"/>
                    <a:pt x="9098" y="1462"/>
                    <a:pt x="9790" y="2373"/>
                  </a:cubicBezTo>
                  <a:cubicBezTo>
                    <a:pt x="9720" y="2443"/>
                    <a:pt x="9632" y="2513"/>
                    <a:pt x="9563" y="2601"/>
                  </a:cubicBezTo>
                  <a:cubicBezTo>
                    <a:pt x="9210" y="2980"/>
                    <a:pt x="9551" y="3475"/>
                    <a:pt x="9950" y="3475"/>
                  </a:cubicBezTo>
                  <a:cubicBezTo>
                    <a:pt x="10066" y="3475"/>
                    <a:pt x="10187" y="3433"/>
                    <a:pt x="10297" y="3335"/>
                  </a:cubicBezTo>
                  <a:cubicBezTo>
                    <a:pt x="10454" y="3177"/>
                    <a:pt x="10611" y="3055"/>
                    <a:pt x="10786" y="2933"/>
                  </a:cubicBezTo>
                  <a:cubicBezTo>
                    <a:pt x="11302" y="2602"/>
                    <a:pt x="11858" y="2452"/>
                    <a:pt x="12400" y="2452"/>
                  </a:cubicBezTo>
                  <a:cubicBezTo>
                    <a:pt x="13953" y="2452"/>
                    <a:pt x="15384" y="3683"/>
                    <a:pt x="15384" y="5432"/>
                  </a:cubicBezTo>
                  <a:cubicBezTo>
                    <a:pt x="15384" y="5642"/>
                    <a:pt x="15366" y="5835"/>
                    <a:pt x="15314" y="6044"/>
                  </a:cubicBezTo>
                  <a:cubicBezTo>
                    <a:pt x="15261" y="6359"/>
                    <a:pt x="15506" y="6674"/>
                    <a:pt x="15856" y="6674"/>
                  </a:cubicBezTo>
                  <a:lnTo>
                    <a:pt x="15908" y="6674"/>
                  </a:lnTo>
                  <a:cubicBezTo>
                    <a:pt x="17167" y="6674"/>
                    <a:pt x="18181" y="7688"/>
                    <a:pt x="18181" y="8946"/>
                  </a:cubicBezTo>
                  <a:cubicBezTo>
                    <a:pt x="18181" y="10187"/>
                    <a:pt x="17167" y="11219"/>
                    <a:pt x="15908" y="11219"/>
                  </a:cubicBezTo>
                  <a:lnTo>
                    <a:pt x="14685" y="11219"/>
                  </a:lnTo>
                  <a:lnTo>
                    <a:pt x="14685" y="10415"/>
                  </a:lnTo>
                  <a:cubicBezTo>
                    <a:pt x="14667" y="10275"/>
                    <a:pt x="14615" y="10135"/>
                    <a:pt x="14527" y="10030"/>
                  </a:cubicBezTo>
                  <a:lnTo>
                    <a:pt x="11730" y="7233"/>
                  </a:lnTo>
                  <a:cubicBezTo>
                    <a:pt x="11636" y="7155"/>
                    <a:pt x="11514" y="7090"/>
                    <a:pt x="11402" y="7090"/>
                  </a:cubicBezTo>
                  <a:cubicBezTo>
                    <a:pt x="11389" y="7090"/>
                    <a:pt x="11376" y="7091"/>
                    <a:pt x="11363" y="7093"/>
                  </a:cubicBezTo>
                  <a:lnTo>
                    <a:pt x="6451" y="7093"/>
                  </a:lnTo>
                  <a:cubicBezTo>
                    <a:pt x="6171" y="7093"/>
                    <a:pt x="5926" y="7320"/>
                    <a:pt x="5926" y="7618"/>
                  </a:cubicBezTo>
                  <a:lnTo>
                    <a:pt x="5926" y="11219"/>
                  </a:lnTo>
                  <a:lnTo>
                    <a:pt x="5052" y="11219"/>
                  </a:lnTo>
                  <a:cubicBezTo>
                    <a:pt x="2605" y="11219"/>
                    <a:pt x="1486" y="8160"/>
                    <a:pt x="3374" y="6586"/>
                  </a:cubicBezTo>
                  <a:lnTo>
                    <a:pt x="3374" y="6586"/>
                  </a:lnTo>
                  <a:cubicBezTo>
                    <a:pt x="3566" y="6901"/>
                    <a:pt x="3794" y="7216"/>
                    <a:pt x="4056" y="7478"/>
                  </a:cubicBezTo>
                  <a:cubicBezTo>
                    <a:pt x="4175" y="7597"/>
                    <a:pt x="4306" y="7646"/>
                    <a:pt x="4432" y="7646"/>
                  </a:cubicBezTo>
                  <a:cubicBezTo>
                    <a:pt x="4840" y="7646"/>
                    <a:pt x="5182" y="7118"/>
                    <a:pt x="4808" y="6744"/>
                  </a:cubicBezTo>
                  <a:cubicBezTo>
                    <a:pt x="4493" y="6411"/>
                    <a:pt x="4231" y="6027"/>
                    <a:pt x="4073" y="5607"/>
                  </a:cubicBezTo>
                  <a:cubicBezTo>
                    <a:pt x="3916" y="5223"/>
                    <a:pt x="3829" y="4803"/>
                    <a:pt x="3829" y="4384"/>
                  </a:cubicBezTo>
                  <a:cubicBezTo>
                    <a:pt x="3829" y="2346"/>
                    <a:pt x="5485" y="1054"/>
                    <a:pt x="7181" y="1054"/>
                  </a:cubicBezTo>
                  <a:close/>
                  <a:moveTo>
                    <a:pt x="10839" y="8125"/>
                  </a:moveTo>
                  <a:lnTo>
                    <a:pt x="10839" y="10397"/>
                  </a:lnTo>
                  <a:cubicBezTo>
                    <a:pt x="10821" y="10694"/>
                    <a:pt x="11066" y="10922"/>
                    <a:pt x="11363" y="10922"/>
                  </a:cubicBezTo>
                  <a:lnTo>
                    <a:pt x="13636" y="10922"/>
                  </a:lnTo>
                  <a:lnTo>
                    <a:pt x="13636" y="16883"/>
                  </a:lnTo>
                  <a:lnTo>
                    <a:pt x="6975" y="16883"/>
                  </a:lnTo>
                  <a:lnTo>
                    <a:pt x="6975" y="8125"/>
                  </a:lnTo>
                  <a:close/>
                  <a:moveTo>
                    <a:pt x="7193" y="0"/>
                  </a:moveTo>
                  <a:cubicBezTo>
                    <a:pt x="4956" y="0"/>
                    <a:pt x="2769" y="1693"/>
                    <a:pt x="2780" y="4384"/>
                  </a:cubicBezTo>
                  <a:cubicBezTo>
                    <a:pt x="2780" y="4786"/>
                    <a:pt x="2832" y="5188"/>
                    <a:pt x="2937" y="5572"/>
                  </a:cubicBezTo>
                  <a:cubicBezTo>
                    <a:pt x="0" y="7635"/>
                    <a:pt x="1469" y="12268"/>
                    <a:pt x="5070" y="12268"/>
                  </a:cubicBezTo>
                  <a:lnTo>
                    <a:pt x="5944" y="12268"/>
                  </a:lnTo>
                  <a:lnTo>
                    <a:pt x="5944" y="17407"/>
                  </a:lnTo>
                  <a:cubicBezTo>
                    <a:pt x="5926" y="17704"/>
                    <a:pt x="6171" y="17932"/>
                    <a:pt x="6468" y="17932"/>
                  </a:cubicBezTo>
                  <a:lnTo>
                    <a:pt x="14160" y="17932"/>
                  </a:lnTo>
                  <a:cubicBezTo>
                    <a:pt x="14457" y="17932"/>
                    <a:pt x="14685" y="17704"/>
                    <a:pt x="14685" y="17407"/>
                  </a:cubicBezTo>
                  <a:lnTo>
                    <a:pt x="14685" y="12268"/>
                  </a:lnTo>
                  <a:lnTo>
                    <a:pt x="15908" y="12268"/>
                  </a:lnTo>
                  <a:cubicBezTo>
                    <a:pt x="17639" y="12268"/>
                    <a:pt x="19090" y="10922"/>
                    <a:pt x="19230" y="9191"/>
                  </a:cubicBezTo>
                  <a:cubicBezTo>
                    <a:pt x="19370" y="7460"/>
                    <a:pt x="18146" y="5922"/>
                    <a:pt x="16433" y="5660"/>
                  </a:cubicBezTo>
                  <a:lnTo>
                    <a:pt x="16433" y="5432"/>
                  </a:lnTo>
                  <a:cubicBezTo>
                    <a:pt x="16419" y="3105"/>
                    <a:pt x="14506" y="1406"/>
                    <a:pt x="12395" y="1406"/>
                  </a:cubicBezTo>
                  <a:cubicBezTo>
                    <a:pt x="11827" y="1406"/>
                    <a:pt x="11245" y="1529"/>
                    <a:pt x="10681" y="1796"/>
                  </a:cubicBezTo>
                  <a:cubicBezTo>
                    <a:pt x="9771" y="555"/>
                    <a:pt x="8474" y="0"/>
                    <a:pt x="7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33" name="Google Shape;1033;p55"/>
            <p:cNvSpPr/>
            <p:nvPr/>
          </p:nvSpPr>
          <p:spPr>
            <a:xfrm>
              <a:off x="1927088" y="2238200"/>
              <a:ext cx="120225" cy="26250"/>
            </a:xfrm>
            <a:custGeom>
              <a:rect b="b" l="l" r="r" t="t"/>
              <a:pathLst>
                <a:path extrusionOk="0" h="1050" w="4809">
                  <a:moveTo>
                    <a:pt x="665" y="1"/>
                  </a:moveTo>
                  <a:cubicBezTo>
                    <a:pt x="1" y="36"/>
                    <a:pt x="1" y="997"/>
                    <a:pt x="665" y="1049"/>
                  </a:cubicBezTo>
                  <a:lnTo>
                    <a:pt x="4161" y="1049"/>
                  </a:lnTo>
                  <a:cubicBezTo>
                    <a:pt x="4808" y="997"/>
                    <a:pt x="4808" y="36"/>
                    <a:pt x="41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34" name="Google Shape;1034;p55"/>
            <p:cNvSpPr/>
            <p:nvPr/>
          </p:nvSpPr>
          <p:spPr>
            <a:xfrm>
              <a:off x="1927088" y="2290650"/>
              <a:ext cx="120225" cy="26250"/>
            </a:xfrm>
            <a:custGeom>
              <a:rect b="b" l="l" r="r" t="t"/>
              <a:pathLst>
                <a:path extrusionOk="0" h="1050" w="4809">
                  <a:moveTo>
                    <a:pt x="665" y="0"/>
                  </a:moveTo>
                  <a:cubicBezTo>
                    <a:pt x="1" y="35"/>
                    <a:pt x="1" y="1014"/>
                    <a:pt x="665" y="1049"/>
                  </a:cubicBezTo>
                  <a:lnTo>
                    <a:pt x="4161" y="1049"/>
                  </a:lnTo>
                  <a:cubicBezTo>
                    <a:pt x="4808" y="1014"/>
                    <a:pt x="4808" y="35"/>
                    <a:pt x="4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35" name="Google Shape;1035;p55"/>
          <p:cNvGrpSpPr/>
          <p:nvPr/>
        </p:nvGrpSpPr>
        <p:grpSpPr>
          <a:xfrm>
            <a:off x="988338" y="4159200"/>
            <a:ext cx="482525" cy="448200"/>
            <a:chOff x="988338" y="4010575"/>
            <a:chExt cx="482525" cy="448200"/>
          </a:xfrm>
        </p:grpSpPr>
        <p:sp>
          <p:nvSpPr>
            <p:cNvPr id="1036" name="Google Shape;1036;p55"/>
            <p:cNvSpPr/>
            <p:nvPr/>
          </p:nvSpPr>
          <p:spPr>
            <a:xfrm>
              <a:off x="988338" y="4010575"/>
              <a:ext cx="482525" cy="448200"/>
            </a:xfrm>
            <a:custGeom>
              <a:rect b="b" l="l" r="r" t="t"/>
              <a:pathLst>
                <a:path extrusionOk="0" h="17928" w="19301">
                  <a:moveTo>
                    <a:pt x="7111" y="1051"/>
                  </a:moveTo>
                  <a:cubicBezTo>
                    <a:pt x="8064" y="1051"/>
                    <a:pt x="9029" y="1458"/>
                    <a:pt x="9720" y="2370"/>
                  </a:cubicBezTo>
                  <a:cubicBezTo>
                    <a:pt x="9651" y="2439"/>
                    <a:pt x="9563" y="2509"/>
                    <a:pt x="9493" y="2579"/>
                  </a:cubicBezTo>
                  <a:cubicBezTo>
                    <a:pt x="9102" y="2970"/>
                    <a:pt x="9460" y="3507"/>
                    <a:pt x="9877" y="3507"/>
                  </a:cubicBezTo>
                  <a:cubicBezTo>
                    <a:pt x="10001" y="3507"/>
                    <a:pt x="10129" y="3460"/>
                    <a:pt x="10245" y="3348"/>
                  </a:cubicBezTo>
                  <a:cubicBezTo>
                    <a:pt x="10385" y="3191"/>
                    <a:pt x="10542" y="3051"/>
                    <a:pt x="10734" y="2946"/>
                  </a:cubicBezTo>
                  <a:cubicBezTo>
                    <a:pt x="11247" y="2611"/>
                    <a:pt x="11802" y="2459"/>
                    <a:pt x="12342" y="2459"/>
                  </a:cubicBezTo>
                  <a:cubicBezTo>
                    <a:pt x="13886" y="2459"/>
                    <a:pt x="15315" y="3698"/>
                    <a:pt x="15315" y="5446"/>
                  </a:cubicBezTo>
                  <a:cubicBezTo>
                    <a:pt x="15315" y="5639"/>
                    <a:pt x="15297" y="5848"/>
                    <a:pt x="15262" y="6041"/>
                  </a:cubicBezTo>
                  <a:cubicBezTo>
                    <a:pt x="15197" y="6366"/>
                    <a:pt x="15449" y="6675"/>
                    <a:pt x="15766" y="6675"/>
                  </a:cubicBezTo>
                  <a:cubicBezTo>
                    <a:pt x="15790" y="6675"/>
                    <a:pt x="15814" y="6674"/>
                    <a:pt x="15839" y="6670"/>
                  </a:cubicBezTo>
                  <a:cubicBezTo>
                    <a:pt x="17098" y="6670"/>
                    <a:pt x="18129" y="7684"/>
                    <a:pt x="18129" y="8942"/>
                  </a:cubicBezTo>
                  <a:cubicBezTo>
                    <a:pt x="18129" y="10201"/>
                    <a:pt x="17098" y="11215"/>
                    <a:pt x="15839" y="11215"/>
                  </a:cubicBezTo>
                  <a:lnTo>
                    <a:pt x="15507" y="11215"/>
                  </a:lnTo>
                  <a:cubicBezTo>
                    <a:pt x="14912" y="8785"/>
                    <a:pt x="12727" y="7072"/>
                    <a:pt x="10245" y="7072"/>
                  </a:cubicBezTo>
                  <a:cubicBezTo>
                    <a:pt x="7745" y="7072"/>
                    <a:pt x="5560" y="8785"/>
                    <a:pt x="4966" y="11215"/>
                  </a:cubicBezTo>
                  <a:cubicBezTo>
                    <a:pt x="2518" y="11198"/>
                    <a:pt x="1434" y="8138"/>
                    <a:pt x="3305" y="6565"/>
                  </a:cubicBezTo>
                  <a:lnTo>
                    <a:pt x="3305" y="6565"/>
                  </a:lnTo>
                  <a:cubicBezTo>
                    <a:pt x="3497" y="6897"/>
                    <a:pt x="3724" y="7212"/>
                    <a:pt x="3987" y="7474"/>
                  </a:cubicBezTo>
                  <a:cubicBezTo>
                    <a:pt x="4104" y="7588"/>
                    <a:pt x="4235" y="7635"/>
                    <a:pt x="4359" y="7635"/>
                  </a:cubicBezTo>
                  <a:cubicBezTo>
                    <a:pt x="4769" y="7635"/>
                    <a:pt x="5114" y="7116"/>
                    <a:pt x="4738" y="6740"/>
                  </a:cubicBezTo>
                  <a:cubicBezTo>
                    <a:pt x="4424" y="6408"/>
                    <a:pt x="4161" y="6023"/>
                    <a:pt x="4004" y="5604"/>
                  </a:cubicBezTo>
                  <a:cubicBezTo>
                    <a:pt x="3847" y="5219"/>
                    <a:pt x="3759" y="4799"/>
                    <a:pt x="3759" y="4380"/>
                  </a:cubicBezTo>
                  <a:cubicBezTo>
                    <a:pt x="3759" y="2342"/>
                    <a:pt x="5415" y="1051"/>
                    <a:pt x="7111" y="1051"/>
                  </a:cubicBezTo>
                  <a:close/>
                  <a:moveTo>
                    <a:pt x="10203" y="8139"/>
                  </a:moveTo>
                  <a:cubicBezTo>
                    <a:pt x="12447" y="8139"/>
                    <a:pt x="14603" y="9888"/>
                    <a:pt x="14615" y="12526"/>
                  </a:cubicBezTo>
                  <a:cubicBezTo>
                    <a:pt x="14615" y="14939"/>
                    <a:pt x="12657" y="16896"/>
                    <a:pt x="10245" y="16896"/>
                  </a:cubicBezTo>
                  <a:cubicBezTo>
                    <a:pt x="6347" y="16896"/>
                    <a:pt x="4389" y="12176"/>
                    <a:pt x="7151" y="9432"/>
                  </a:cubicBezTo>
                  <a:cubicBezTo>
                    <a:pt x="8038" y="8539"/>
                    <a:pt x="9131" y="8139"/>
                    <a:pt x="10203" y="8139"/>
                  </a:cubicBezTo>
                  <a:close/>
                  <a:moveTo>
                    <a:pt x="7128" y="1"/>
                  </a:moveTo>
                  <a:cubicBezTo>
                    <a:pt x="4892" y="1"/>
                    <a:pt x="2710" y="1698"/>
                    <a:pt x="2710" y="4380"/>
                  </a:cubicBezTo>
                  <a:cubicBezTo>
                    <a:pt x="2710" y="4782"/>
                    <a:pt x="2763" y="5184"/>
                    <a:pt x="2885" y="5569"/>
                  </a:cubicBezTo>
                  <a:cubicBezTo>
                    <a:pt x="1" y="7579"/>
                    <a:pt x="1312" y="12089"/>
                    <a:pt x="4826" y="12246"/>
                  </a:cubicBezTo>
                  <a:lnTo>
                    <a:pt x="4826" y="12509"/>
                  </a:lnTo>
                  <a:cubicBezTo>
                    <a:pt x="4808" y="15498"/>
                    <a:pt x="7238" y="17928"/>
                    <a:pt x="10245" y="17928"/>
                  </a:cubicBezTo>
                  <a:cubicBezTo>
                    <a:pt x="13234" y="17928"/>
                    <a:pt x="15664" y="15498"/>
                    <a:pt x="15664" y="12509"/>
                  </a:cubicBezTo>
                  <a:lnTo>
                    <a:pt x="15664" y="12264"/>
                  </a:lnTo>
                  <a:lnTo>
                    <a:pt x="15839" y="12264"/>
                  </a:lnTo>
                  <a:cubicBezTo>
                    <a:pt x="17587" y="12264"/>
                    <a:pt x="19021" y="10918"/>
                    <a:pt x="19160" y="9187"/>
                  </a:cubicBezTo>
                  <a:cubicBezTo>
                    <a:pt x="19300" y="7457"/>
                    <a:pt x="18077" y="5918"/>
                    <a:pt x="16363" y="5656"/>
                  </a:cubicBezTo>
                  <a:lnTo>
                    <a:pt x="16363" y="5429"/>
                  </a:lnTo>
                  <a:cubicBezTo>
                    <a:pt x="16350" y="3101"/>
                    <a:pt x="14437" y="1403"/>
                    <a:pt x="12326" y="1403"/>
                  </a:cubicBezTo>
                  <a:cubicBezTo>
                    <a:pt x="11758" y="1403"/>
                    <a:pt x="11176" y="1526"/>
                    <a:pt x="10612" y="1793"/>
                  </a:cubicBezTo>
                  <a:cubicBezTo>
                    <a:pt x="9697" y="554"/>
                    <a:pt x="8404" y="1"/>
                    <a:pt x="7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37" name="Google Shape;1037;p55"/>
            <p:cNvSpPr/>
            <p:nvPr/>
          </p:nvSpPr>
          <p:spPr>
            <a:xfrm>
              <a:off x="1182838" y="4235875"/>
              <a:ext cx="122825" cy="166100"/>
            </a:xfrm>
            <a:custGeom>
              <a:rect b="b" l="l" r="r" t="t"/>
              <a:pathLst>
                <a:path extrusionOk="0" h="6644" w="4913">
                  <a:moveTo>
                    <a:pt x="2456" y="1041"/>
                  </a:moveTo>
                  <a:cubicBezTo>
                    <a:pt x="2810" y="1041"/>
                    <a:pt x="3164" y="1277"/>
                    <a:pt x="3164" y="1749"/>
                  </a:cubicBezTo>
                  <a:lnTo>
                    <a:pt x="3164" y="2448"/>
                  </a:lnTo>
                  <a:lnTo>
                    <a:pt x="1748" y="2448"/>
                  </a:lnTo>
                  <a:lnTo>
                    <a:pt x="1748" y="1749"/>
                  </a:lnTo>
                  <a:cubicBezTo>
                    <a:pt x="1748" y="1277"/>
                    <a:pt x="2102" y="1041"/>
                    <a:pt x="2456" y="1041"/>
                  </a:cubicBezTo>
                  <a:close/>
                  <a:moveTo>
                    <a:pt x="3689" y="3497"/>
                  </a:moveTo>
                  <a:cubicBezTo>
                    <a:pt x="3776" y="3497"/>
                    <a:pt x="3863" y="3567"/>
                    <a:pt x="3863" y="3671"/>
                  </a:cubicBezTo>
                  <a:lnTo>
                    <a:pt x="3863" y="5420"/>
                  </a:lnTo>
                  <a:cubicBezTo>
                    <a:pt x="3863" y="5507"/>
                    <a:pt x="3776" y="5594"/>
                    <a:pt x="3689" y="5594"/>
                  </a:cubicBezTo>
                  <a:lnTo>
                    <a:pt x="1224" y="5594"/>
                  </a:lnTo>
                  <a:cubicBezTo>
                    <a:pt x="1136" y="5594"/>
                    <a:pt x="1049" y="5507"/>
                    <a:pt x="1049" y="5420"/>
                  </a:cubicBezTo>
                  <a:lnTo>
                    <a:pt x="1049" y="3671"/>
                  </a:lnTo>
                  <a:cubicBezTo>
                    <a:pt x="1049" y="3567"/>
                    <a:pt x="1136" y="3497"/>
                    <a:pt x="1224" y="3497"/>
                  </a:cubicBezTo>
                  <a:close/>
                  <a:moveTo>
                    <a:pt x="2465" y="0"/>
                  </a:moveTo>
                  <a:cubicBezTo>
                    <a:pt x="1486" y="0"/>
                    <a:pt x="717" y="770"/>
                    <a:pt x="717" y="1749"/>
                  </a:cubicBezTo>
                  <a:lnTo>
                    <a:pt x="717" y="2553"/>
                  </a:lnTo>
                  <a:cubicBezTo>
                    <a:pt x="280" y="2762"/>
                    <a:pt x="18" y="3199"/>
                    <a:pt x="18" y="3671"/>
                  </a:cubicBezTo>
                  <a:lnTo>
                    <a:pt x="18" y="5420"/>
                  </a:lnTo>
                  <a:cubicBezTo>
                    <a:pt x="0" y="6084"/>
                    <a:pt x="559" y="6643"/>
                    <a:pt x="1241" y="6643"/>
                  </a:cubicBezTo>
                  <a:lnTo>
                    <a:pt x="3689" y="6643"/>
                  </a:lnTo>
                  <a:cubicBezTo>
                    <a:pt x="4353" y="6643"/>
                    <a:pt x="4912" y="6084"/>
                    <a:pt x="4912" y="5420"/>
                  </a:cubicBezTo>
                  <a:lnTo>
                    <a:pt x="4912" y="3671"/>
                  </a:lnTo>
                  <a:cubicBezTo>
                    <a:pt x="4912" y="3199"/>
                    <a:pt x="4633" y="2762"/>
                    <a:pt x="4213" y="2553"/>
                  </a:cubicBezTo>
                  <a:lnTo>
                    <a:pt x="4213" y="1749"/>
                  </a:lnTo>
                  <a:cubicBezTo>
                    <a:pt x="4213" y="770"/>
                    <a:pt x="3426" y="0"/>
                    <a:pt x="2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38" name="Google Shape;1038;p55"/>
          <p:cNvGrpSpPr/>
          <p:nvPr/>
        </p:nvGrpSpPr>
        <p:grpSpPr>
          <a:xfrm>
            <a:off x="986588" y="3465100"/>
            <a:ext cx="484275" cy="447875"/>
            <a:chOff x="986588" y="3316475"/>
            <a:chExt cx="484275" cy="447875"/>
          </a:xfrm>
        </p:grpSpPr>
        <p:sp>
          <p:nvSpPr>
            <p:cNvPr id="1039" name="Google Shape;1039;p55"/>
            <p:cNvSpPr/>
            <p:nvPr/>
          </p:nvSpPr>
          <p:spPr>
            <a:xfrm>
              <a:off x="986588" y="3316475"/>
              <a:ext cx="484275" cy="447875"/>
            </a:xfrm>
            <a:custGeom>
              <a:rect b="b" l="l" r="r" t="t"/>
              <a:pathLst>
                <a:path extrusionOk="0" h="17915" w="19371">
                  <a:moveTo>
                    <a:pt x="7186" y="1037"/>
                  </a:moveTo>
                  <a:cubicBezTo>
                    <a:pt x="8141" y="1037"/>
                    <a:pt x="9110" y="1444"/>
                    <a:pt x="9808" y="2356"/>
                  </a:cubicBezTo>
                  <a:cubicBezTo>
                    <a:pt x="9721" y="2426"/>
                    <a:pt x="9633" y="2496"/>
                    <a:pt x="9563" y="2583"/>
                  </a:cubicBezTo>
                  <a:cubicBezTo>
                    <a:pt x="9188" y="2959"/>
                    <a:pt x="9533" y="3479"/>
                    <a:pt x="9935" y="3479"/>
                  </a:cubicBezTo>
                  <a:cubicBezTo>
                    <a:pt x="10057" y="3479"/>
                    <a:pt x="10184" y="3431"/>
                    <a:pt x="10297" y="3317"/>
                  </a:cubicBezTo>
                  <a:cubicBezTo>
                    <a:pt x="10455" y="3177"/>
                    <a:pt x="10612" y="3038"/>
                    <a:pt x="10787" y="2933"/>
                  </a:cubicBezTo>
                  <a:cubicBezTo>
                    <a:pt x="11304" y="2597"/>
                    <a:pt x="11863" y="2445"/>
                    <a:pt x="12407" y="2445"/>
                  </a:cubicBezTo>
                  <a:cubicBezTo>
                    <a:pt x="13957" y="2445"/>
                    <a:pt x="15385" y="3681"/>
                    <a:pt x="15385" y="5415"/>
                  </a:cubicBezTo>
                  <a:cubicBezTo>
                    <a:pt x="15385" y="5625"/>
                    <a:pt x="15367" y="5817"/>
                    <a:pt x="15315" y="6027"/>
                  </a:cubicBezTo>
                  <a:cubicBezTo>
                    <a:pt x="15265" y="6359"/>
                    <a:pt x="15530" y="6659"/>
                    <a:pt x="15856" y="6659"/>
                  </a:cubicBezTo>
                  <a:cubicBezTo>
                    <a:pt x="15873" y="6659"/>
                    <a:pt x="15891" y="6658"/>
                    <a:pt x="15909" y="6656"/>
                  </a:cubicBezTo>
                  <a:cubicBezTo>
                    <a:pt x="17168" y="6656"/>
                    <a:pt x="18182" y="7670"/>
                    <a:pt x="18182" y="8929"/>
                  </a:cubicBezTo>
                  <a:cubicBezTo>
                    <a:pt x="18182" y="10187"/>
                    <a:pt x="17168" y="11201"/>
                    <a:pt x="15909" y="11201"/>
                  </a:cubicBezTo>
                  <a:lnTo>
                    <a:pt x="14598" y="11201"/>
                  </a:lnTo>
                  <a:cubicBezTo>
                    <a:pt x="14441" y="10852"/>
                    <a:pt x="14231" y="10537"/>
                    <a:pt x="14003" y="10240"/>
                  </a:cubicBezTo>
                  <a:lnTo>
                    <a:pt x="14650" y="9611"/>
                  </a:lnTo>
                  <a:cubicBezTo>
                    <a:pt x="15026" y="9221"/>
                    <a:pt x="14670" y="8698"/>
                    <a:pt x="14263" y="8698"/>
                  </a:cubicBezTo>
                  <a:cubicBezTo>
                    <a:pt x="14140" y="8698"/>
                    <a:pt x="14012" y="8745"/>
                    <a:pt x="13899" y="8859"/>
                  </a:cubicBezTo>
                  <a:lnTo>
                    <a:pt x="13269" y="9506"/>
                  </a:lnTo>
                  <a:cubicBezTo>
                    <a:pt x="12570" y="8946"/>
                    <a:pt x="11731" y="8597"/>
                    <a:pt x="10839" y="8492"/>
                  </a:cubicBezTo>
                  <a:lnTo>
                    <a:pt x="10839" y="7425"/>
                  </a:lnTo>
                  <a:lnTo>
                    <a:pt x="11364" y="7425"/>
                  </a:lnTo>
                  <a:cubicBezTo>
                    <a:pt x="12063" y="7425"/>
                    <a:pt x="12063" y="6376"/>
                    <a:pt x="11364" y="6376"/>
                  </a:cubicBezTo>
                  <a:lnTo>
                    <a:pt x="9266" y="6376"/>
                  </a:lnTo>
                  <a:cubicBezTo>
                    <a:pt x="8567" y="6376"/>
                    <a:pt x="8567" y="7425"/>
                    <a:pt x="9266" y="7425"/>
                  </a:cubicBezTo>
                  <a:lnTo>
                    <a:pt x="9790" y="7425"/>
                  </a:lnTo>
                  <a:lnTo>
                    <a:pt x="9790" y="8492"/>
                  </a:lnTo>
                  <a:cubicBezTo>
                    <a:pt x="8899" y="8597"/>
                    <a:pt x="8060" y="8946"/>
                    <a:pt x="7361" y="9506"/>
                  </a:cubicBezTo>
                  <a:lnTo>
                    <a:pt x="6714" y="8859"/>
                  </a:lnTo>
                  <a:cubicBezTo>
                    <a:pt x="6600" y="8745"/>
                    <a:pt x="6473" y="8698"/>
                    <a:pt x="6350" y="8698"/>
                  </a:cubicBezTo>
                  <a:cubicBezTo>
                    <a:pt x="5943" y="8698"/>
                    <a:pt x="5590" y="9221"/>
                    <a:pt x="5980" y="9611"/>
                  </a:cubicBezTo>
                  <a:lnTo>
                    <a:pt x="6626" y="10240"/>
                  </a:lnTo>
                  <a:cubicBezTo>
                    <a:pt x="6382" y="10537"/>
                    <a:pt x="6189" y="10852"/>
                    <a:pt x="6032" y="11201"/>
                  </a:cubicBezTo>
                  <a:lnTo>
                    <a:pt x="5071" y="11201"/>
                  </a:lnTo>
                  <a:cubicBezTo>
                    <a:pt x="5064" y="11201"/>
                    <a:pt x="5057" y="11201"/>
                    <a:pt x="5050" y="11201"/>
                  </a:cubicBezTo>
                  <a:cubicBezTo>
                    <a:pt x="2599" y="11201"/>
                    <a:pt x="1492" y="8138"/>
                    <a:pt x="3375" y="6569"/>
                  </a:cubicBezTo>
                  <a:lnTo>
                    <a:pt x="3375" y="6569"/>
                  </a:lnTo>
                  <a:cubicBezTo>
                    <a:pt x="3567" y="6901"/>
                    <a:pt x="3794" y="7198"/>
                    <a:pt x="4057" y="7460"/>
                  </a:cubicBezTo>
                  <a:cubicBezTo>
                    <a:pt x="4176" y="7579"/>
                    <a:pt x="4307" y="7629"/>
                    <a:pt x="4432" y="7629"/>
                  </a:cubicBezTo>
                  <a:cubicBezTo>
                    <a:pt x="4841" y="7629"/>
                    <a:pt x="5183" y="7101"/>
                    <a:pt x="4808" y="6726"/>
                  </a:cubicBezTo>
                  <a:cubicBezTo>
                    <a:pt x="4494" y="6394"/>
                    <a:pt x="4231" y="6027"/>
                    <a:pt x="4074" y="5607"/>
                  </a:cubicBezTo>
                  <a:cubicBezTo>
                    <a:pt x="3917" y="5205"/>
                    <a:pt x="3829" y="4786"/>
                    <a:pt x="3829" y="4366"/>
                  </a:cubicBezTo>
                  <a:cubicBezTo>
                    <a:pt x="3829" y="2329"/>
                    <a:pt x="5485" y="1037"/>
                    <a:pt x="7186" y="1037"/>
                  </a:cubicBezTo>
                  <a:close/>
                  <a:moveTo>
                    <a:pt x="10277" y="9508"/>
                  </a:moveTo>
                  <a:cubicBezTo>
                    <a:pt x="12163" y="9508"/>
                    <a:pt x="13974" y="10971"/>
                    <a:pt x="13986" y="13194"/>
                  </a:cubicBezTo>
                  <a:cubicBezTo>
                    <a:pt x="13986" y="15222"/>
                    <a:pt x="12343" y="16865"/>
                    <a:pt x="10315" y="16865"/>
                  </a:cubicBezTo>
                  <a:cubicBezTo>
                    <a:pt x="7028" y="16865"/>
                    <a:pt x="5385" y="12914"/>
                    <a:pt x="7710" y="10589"/>
                  </a:cubicBezTo>
                  <a:cubicBezTo>
                    <a:pt x="8457" y="9843"/>
                    <a:pt x="9376" y="9508"/>
                    <a:pt x="10277" y="9508"/>
                  </a:cubicBezTo>
                  <a:close/>
                  <a:moveTo>
                    <a:pt x="7198" y="0"/>
                  </a:moveTo>
                  <a:cubicBezTo>
                    <a:pt x="4965" y="0"/>
                    <a:pt x="2780" y="1693"/>
                    <a:pt x="2780" y="4384"/>
                  </a:cubicBezTo>
                  <a:cubicBezTo>
                    <a:pt x="2780" y="4786"/>
                    <a:pt x="2833" y="5170"/>
                    <a:pt x="2955" y="5572"/>
                  </a:cubicBezTo>
                  <a:cubicBezTo>
                    <a:pt x="1" y="7635"/>
                    <a:pt x="1469" y="12250"/>
                    <a:pt x="5071" y="12250"/>
                  </a:cubicBezTo>
                  <a:lnTo>
                    <a:pt x="5682" y="12250"/>
                  </a:lnTo>
                  <a:cubicBezTo>
                    <a:pt x="5612" y="12565"/>
                    <a:pt x="5595" y="12880"/>
                    <a:pt x="5577" y="13194"/>
                  </a:cubicBezTo>
                  <a:cubicBezTo>
                    <a:pt x="5595" y="15799"/>
                    <a:pt x="7693" y="17914"/>
                    <a:pt x="10315" y="17914"/>
                  </a:cubicBezTo>
                  <a:cubicBezTo>
                    <a:pt x="12920" y="17914"/>
                    <a:pt x="15035" y="15799"/>
                    <a:pt x="15035" y="13194"/>
                  </a:cubicBezTo>
                  <a:cubicBezTo>
                    <a:pt x="15035" y="12880"/>
                    <a:pt x="15000" y="12565"/>
                    <a:pt x="14947" y="12250"/>
                  </a:cubicBezTo>
                  <a:lnTo>
                    <a:pt x="15909" y="12250"/>
                  </a:lnTo>
                  <a:cubicBezTo>
                    <a:pt x="17640" y="12250"/>
                    <a:pt x="19091" y="10922"/>
                    <a:pt x="19230" y="9173"/>
                  </a:cubicBezTo>
                  <a:cubicBezTo>
                    <a:pt x="19370" y="7443"/>
                    <a:pt x="18147" y="5904"/>
                    <a:pt x="16433" y="5642"/>
                  </a:cubicBezTo>
                  <a:lnTo>
                    <a:pt x="16433" y="5415"/>
                  </a:lnTo>
                  <a:cubicBezTo>
                    <a:pt x="16433" y="3093"/>
                    <a:pt x="14522" y="1397"/>
                    <a:pt x="12414" y="1397"/>
                  </a:cubicBezTo>
                  <a:cubicBezTo>
                    <a:pt x="11840" y="1397"/>
                    <a:pt x="11251" y="1523"/>
                    <a:pt x="10682" y="1796"/>
                  </a:cubicBezTo>
                  <a:cubicBezTo>
                    <a:pt x="9772" y="555"/>
                    <a:pt x="8477" y="0"/>
                    <a:pt x="71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40" name="Google Shape;1040;p55"/>
            <p:cNvSpPr/>
            <p:nvPr/>
          </p:nvSpPr>
          <p:spPr>
            <a:xfrm>
              <a:off x="1231113" y="3580325"/>
              <a:ext cx="69125" cy="116325"/>
            </a:xfrm>
            <a:custGeom>
              <a:rect b="b" l="l" r="r" t="t"/>
              <a:pathLst>
                <a:path extrusionOk="0" h="4653" w="2765">
                  <a:moveTo>
                    <a:pt x="521" y="1"/>
                  </a:moveTo>
                  <a:cubicBezTo>
                    <a:pt x="259" y="1"/>
                    <a:pt x="1" y="175"/>
                    <a:pt x="9" y="525"/>
                  </a:cubicBezTo>
                  <a:lnTo>
                    <a:pt x="9" y="2640"/>
                  </a:lnTo>
                  <a:cubicBezTo>
                    <a:pt x="9" y="2763"/>
                    <a:pt x="62" y="2902"/>
                    <a:pt x="149" y="3007"/>
                  </a:cubicBezTo>
                  <a:lnTo>
                    <a:pt x="1635" y="4493"/>
                  </a:lnTo>
                  <a:cubicBezTo>
                    <a:pt x="1751" y="4605"/>
                    <a:pt x="1879" y="4652"/>
                    <a:pt x="2002" y="4652"/>
                  </a:cubicBezTo>
                  <a:cubicBezTo>
                    <a:pt x="2414" y="4652"/>
                    <a:pt x="2764" y="4119"/>
                    <a:pt x="2387" y="3741"/>
                  </a:cubicBezTo>
                  <a:lnTo>
                    <a:pt x="1058" y="2413"/>
                  </a:lnTo>
                  <a:lnTo>
                    <a:pt x="1058" y="525"/>
                  </a:lnTo>
                  <a:cubicBezTo>
                    <a:pt x="1050" y="175"/>
                    <a:pt x="783" y="1"/>
                    <a:pt x="5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41" name="Google Shape;1041;p55"/>
          <p:cNvSpPr/>
          <p:nvPr/>
        </p:nvSpPr>
        <p:spPr>
          <a:xfrm>
            <a:off x="1020263" y="2771850"/>
            <a:ext cx="458900" cy="447975"/>
          </a:xfrm>
          <a:custGeom>
            <a:rect b="b" l="l" r="r" t="t"/>
            <a:pathLst>
              <a:path extrusionOk="0" h="17919" w="18356">
                <a:moveTo>
                  <a:pt x="8968" y="1049"/>
                </a:moveTo>
                <a:cubicBezTo>
                  <a:pt x="9422" y="1049"/>
                  <a:pt x="9667" y="1626"/>
                  <a:pt x="9335" y="1941"/>
                </a:cubicBezTo>
                <a:cubicBezTo>
                  <a:pt x="9226" y="2050"/>
                  <a:pt x="9094" y="2098"/>
                  <a:pt x="8964" y="2098"/>
                </a:cubicBezTo>
                <a:cubicBezTo>
                  <a:pt x="8697" y="2098"/>
                  <a:pt x="8443" y="1892"/>
                  <a:pt x="8443" y="1574"/>
                </a:cubicBezTo>
                <a:cubicBezTo>
                  <a:pt x="8443" y="1294"/>
                  <a:pt x="8671" y="1049"/>
                  <a:pt x="8968" y="1049"/>
                </a:cubicBezTo>
                <a:close/>
                <a:moveTo>
                  <a:pt x="14562" y="2151"/>
                </a:moveTo>
                <a:cubicBezTo>
                  <a:pt x="15034" y="2151"/>
                  <a:pt x="15261" y="2710"/>
                  <a:pt x="14929" y="3042"/>
                </a:cubicBezTo>
                <a:cubicBezTo>
                  <a:pt x="14823" y="3149"/>
                  <a:pt x="14693" y="3196"/>
                  <a:pt x="14565" y="3196"/>
                </a:cubicBezTo>
                <a:cubicBezTo>
                  <a:pt x="14296" y="3196"/>
                  <a:pt x="14038" y="2984"/>
                  <a:pt x="14038" y="2675"/>
                </a:cubicBezTo>
                <a:cubicBezTo>
                  <a:pt x="14038" y="2378"/>
                  <a:pt x="14265" y="2151"/>
                  <a:pt x="14562" y="2151"/>
                </a:cubicBezTo>
                <a:close/>
                <a:moveTo>
                  <a:pt x="3356" y="2151"/>
                </a:moveTo>
                <a:cubicBezTo>
                  <a:pt x="3828" y="2151"/>
                  <a:pt x="4073" y="2710"/>
                  <a:pt x="3741" y="3042"/>
                </a:cubicBezTo>
                <a:cubicBezTo>
                  <a:pt x="3632" y="3151"/>
                  <a:pt x="3498" y="3200"/>
                  <a:pt x="3365" y="3200"/>
                </a:cubicBezTo>
                <a:cubicBezTo>
                  <a:pt x="3093" y="3200"/>
                  <a:pt x="2832" y="2993"/>
                  <a:pt x="2832" y="2675"/>
                </a:cubicBezTo>
                <a:cubicBezTo>
                  <a:pt x="2832" y="2378"/>
                  <a:pt x="3077" y="2151"/>
                  <a:pt x="3356" y="2151"/>
                </a:cubicBezTo>
                <a:close/>
                <a:moveTo>
                  <a:pt x="7569" y="5560"/>
                </a:moveTo>
                <a:lnTo>
                  <a:pt x="7569" y="5560"/>
                </a:lnTo>
                <a:cubicBezTo>
                  <a:pt x="7465" y="5822"/>
                  <a:pt x="7395" y="6084"/>
                  <a:pt x="7325" y="6346"/>
                </a:cubicBezTo>
                <a:lnTo>
                  <a:pt x="6398" y="6346"/>
                </a:lnTo>
                <a:cubicBezTo>
                  <a:pt x="6730" y="6014"/>
                  <a:pt x="7132" y="5752"/>
                  <a:pt x="7569" y="5560"/>
                </a:cubicBezTo>
                <a:close/>
                <a:moveTo>
                  <a:pt x="8950" y="5297"/>
                </a:moveTo>
                <a:cubicBezTo>
                  <a:pt x="9020" y="5332"/>
                  <a:pt x="9265" y="5560"/>
                  <a:pt x="9492" y="6294"/>
                </a:cubicBezTo>
                <a:lnTo>
                  <a:pt x="9510" y="6346"/>
                </a:lnTo>
                <a:lnTo>
                  <a:pt x="8409" y="6346"/>
                </a:lnTo>
                <a:lnTo>
                  <a:pt x="8426" y="6294"/>
                </a:lnTo>
                <a:cubicBezTo>
                  <a:pt x="8636" y="5560"/>
                  <a:pt x="8881" y="5332"/>
                  <a:pt x="8950" y="5297"/>
                </a:cubicBezTo>
                <a:close/>
                <a:moveTo>
                  <a:pt x="10349" y="5560"/>
                </a:moveTo>
                <a:lnTo>
                  <a:pt x="10349" y="5560"/>
                </a:lnTo>
                <a:cubicBezTo>
                  <a:pt x="10786" y="5752"/>
                  <a:pt x="11188" y="6014"/>
                  <a:pt x="11520" y="6346"/>
                </a:cubicBezTo>
                <a:lnTo>
                  <a:pt x="10594" y="6346"/>
                </a:lnTo>
                <a:cubicBezTo>
                  <a:pt x="10524" y="6084"/>
                  <a:pt x="10454" y="5822"/>
                  <a:pt x="10349" y="5560"/>
                </a:cubicBezTo>
                <a:close/>
                <a:moveTo>
                  <a:pt x="7132" y="7395"/>
                </a:moveTo>
                <a:cubicBezTo>
                  <a:pt x="7080" y="7727"/>
                  <a:pt x="7062" y="8094"/>
                  <a:pt x="7045" y="8444"/>
                </a:cubicBezTo>
                <a:lnTo>
                  <a:pt x="5332" y="8444"/>
                </a:lnTo>
                <a:cubicBezTo>
                  <a:pt x="5367" y="8077"/>
                  <a:pt x="5489" y="7727"/>
                  <a:pt x="5646" y="7395"/>
                </a:cubicBezTo>
                <a:close/>
                <a:moveTo>
                  <a:pt x="9720" y="7395"/>
                </a:moveTo>
                <a:cubicBezTo>
                  <a:pt x="9755" y="7727"/>
                  <a:pt x="9790" y="8077"/>
                  <a:pt x="9807" y="8444"/>
                </a:cubicBezTo>
                <a:lnTo>
                  <a:pt x="8094" y="8444"/>
                </a:lnTo>
                <a:cubicBezTo>
                  <a:pt x="8111" y="8077"/>
                  <a:pt x="8146" y="7727"/>
                  <a:pt x="8181" y="7395"/>
                </a:cubicBezTo>
                <a:close/>
                <a:moveTo>
                  <a:pt x="12272" y="7395"/>
                </a:moveTo>
                <a:cubicBezTo>
                  <a:pt x="12429" y="7727"/>
                  <a:pt x="12534" y="8077"/>
                  <a:pt x="12587" y="8444"/>
                </a:cubicBezTo>
                <a:lnTo>
                  <a:pt x="10873" y="8444"/>
                </a:lnTo>
                <a:cubicBezTo>
                  <a:pt x="10856" y="8094"/>
                  <a:pt x="10821" y="7727"/>
                  <a:pt x="10786" y="7395"/>
                </a:cubicBezTo>
                <a:close/>
                <a:moveTo>
                  <a:pt x="1567" y="8439"/>
                </a:moveTo>
                <a:cubicBezTo>
                  <a:pt x="1838" y="8439"/>
                  <a:pt x="2098" y="8647"/>
                  <a:pt x="2098" y="8968"/>
                </a:cubicBezTo>
                <a:cubicBezTo>
                  <a:pt x="2098" y="9248"/>
                  <a:pt x="1871" y="9493"/>
                  <a:pt x="1573" y="9493"/>
                </a:cubicBezTo>
                <a:cubicBezTo>
                  <a:pt x="1101" y="9493"/>
                  <a:pt x="874" y="8916"/>
                  <a:pt x="1206" y="8584"/>
                </a:cubicBezTo>
                <a:cubicBezTo>
                  <a:pt x="1312" y="8484"/>
                  <a:pt x="1440" y="8439"/>
                  <a:pt x="1567" y="8439"/>
                </a:cubicBezTo>
                <a:close/>
                <a:moveTo>
                  <a:pt x="16349" y="8444"/>
                </a:moveTo>
                <a:cubicBezTo>
                  <a:pt x="16616" y="8444"/>
                  <a:pt x="16869" y="8651"/>
                  <a:pt x="16869" y="8968"/>
                </a:cubicBezTo>
                <a:cubicBezTo>
                  <a:pt x="16869" y="9266"/>
                  <a:pt x="16625" y="9493"/>
                  <a:pt x="16345" y="9493"/>
                </a:cubicBezTo>
                <a:cubicBezTo>
                  <a:pt x="15873" y="9493"/>
                  <a:pt x="15646" y="8933"/>
                  <a:pt x="15978" y="8601"/>
                </a:cubicBezTo>
                <a:cubicBezTo>
                  <a:pt x="16087" y="8493"/>
                  <a:pt x="16219" y="8444"/>
                  <a:pt x="16349" y="8444"/>
                </a:cubicBezTo>
                <a:close/>
                <a:moveTo>
                  <a:pt x="7045" y="9493"/>
                </a:moveTo>
                <a:cubicBezTo>
                  <a:pt x="7062" y="9842"/>
                  <a:pt x="7080" y="10192"/>
                  <a:pt x="7132" y="10542"/>
                </a:cubicBezTo>
                <a:lnTo>
                  <a:pt x="5646" y="10542"/>
                </a:lnTo>
                <a:cubicBezTo>
                  <a:pt x="5489" y="10210"/>
                  <a:pt x="5367" y="9860"/>
                  <a:pt x="5332" y="9493"/>
                </a:cubicBezTo>
                <a:close/>
                <a:moveTo>
                  <a:pt x="9842" y="9493"/>
                </a:moveTo>
                <a:cubicBezTo>
                  <a:pt x="9825" y="9860"/>
                  <a:pt x="9790" y="10210"/>
                  <a:pt x="9737" y="10542"/>
                </a:cubicBezTo>
                <a:lnTo>
                  <a:pt x="8181" y="10542"/>
                </a:lnTo>
                <a:cubicBezTo>
                  <a:pt x="8146" y="10210"/>
                  <a:pt x="8111" y="9860"/>
                  <a:pt x="8094" y="9493"/>
                </a:cubicBezTo>
                <a:close/>
                <a:moveTo>
                  <a:pt x="12604" y="9493"/>
                </a:moveTo>
                <a:cubicBezTo>
                  <a:pt x="12552" y="9860"/>
                  <a:pt x="12429" y="10210"/>
                  <a:pt x="12272" y="10542"/>
                </a:cubicBezTo>
                <a:lnTo>
                  <a:pt x="10786" y="10542"/>
                </a:lnTo>
                <a:cubicBezTo>
                  <a:pt x="10838" y="10192"/>
                  <a:pt x="10856" y="9842"/>
                  <a:pt x="10873" y="9493"/>
                </a:cubicBezTo>
                <a:close/>
                <a:moveTo>
                  <a:pt x="7325" y="11591"/>
                </a:moveTo>
                <a:cubicBezTo>
                  <a:pt x="7377" y="11853"/>
                  <a:pt x="7465" y="12115"/>
                  <a:pt x="7569" y="12377"/>
                </a:cubicBezTo>
                <a:cubicBezTo>
                  <a:pt x="7132" y="12185"/>
                  <a:pt x="6730" y="11923"/>
                  <a:pt x="6381" y="11591"/>
                </a:cubicBezTo>
                <a:close/>
                <a:moveTo>
                  <a:pt x="11520" y="11591"/>
                </a:moveTo>
                <a:cubicBezTo>
                  <a:pt x="11188" y="11923"/>
                  <a:pt x="10786" y="12185"/>
                  <a:pt x="10349" y="12377"/>
                </a:cubicBezTo>
                <a:cubicBezTo>
                  <a:pt x="10436" y="12115"/>
                  <a:pt x="10524" y="11853"/>
                  <a:pt x="10594" y="11591"/>
                </a:cubicBezTo>
                <a:close/>
                <a:moveTo>
                  <a:pt x="9510" y="11591"/>
                </a:moveTo>
                <a:lnTo>
                  <a:pt x="9492" y="11643"/>
                </a:lnTo>
                <a:cubicBezTo>
                  <a:pt x="9265" y="12377"/>
                  <a:pt x="9020" y="12605"/>
                  <a:pt x="8950" y="12639"/>
                </a:cubicBezTo>
                <a:cubicBezTo>
                  <a:pt x="8881" y="12605"/>
                  <a:pt x="8636" y="12377"/>
                  <a:pt x="8426" y="11643"/>
                </a:cubicBezTo>
                <a:lnTo>
                  <a:pt x="8409" y="11591"/>
                </a:lnTo>
                <a:close/>
                <a:moveTo>
                  <a:pt x="3353" y="14741"/>
                </a:moveTo>
                <a:cubicBezTo>
                  <a:pt x="3623" y="14741"/>
                  <a:pt x="3881" y="14953"/>
                  <a:pt x="3881" y="15262"/>
                </a:cubicBezTo>
                <a:cubicBezTo>
                  <a:pt x="3881" y="15559"/>
                  <a:pt x="3654" y="15786"/>
                  <a:pt x="3356" y="15786"/>
                </a:cubicBezTo>
                <a:cubicBezTo>
                  <a:pt x="2884" y="15786"/>
                  <a:pt x="2657" y="15227"/>
                  <a:pt x="2989" y="14895"/>
                </a:cubicBezTo>
                <a:cubicBezTo>
                  <a:pt x="3096" y="14788"/>
                  <a:pt x="3226" y="14741"/>
                  <a:pt x="3353" y="14741"/>
                </a:cubicBezTo>
                <a:close/>
                <a:moveTo>
                  <a:pt x="14558" y="14741"/>
                </a:moveTo>
                <a:cubicBezTo>
                  <a:pt x="14828" y="14741"/>
                  <a:pt x="15086" y="14953"/>
                  <a:pt x="15086" y="15262"/>
                </a:cubicBezTo>
                <a:cubicBezTo>
                  <a:pt x="15086" y="15559"/>
                  <a:pt x="14842" y="15786"/>
                  <a:pt x="14562" y="15786"/>
                </a:cubicBezTo>
                <a:cubicBezTo>
                  <a:pt x="14090" y="15786"/>
                  <a:pt x="13863" y="15227"/>
                  <a:pt x="14195" y="14895"/>
                </a:cubicBezTo>
                <a:cubicBezTo>
                  <a:pt x="14301" y="14788"/>
                  <a:pt x="14431" y="14741"/>
                  <a:pt x="14558" y="14741"/>
                </a:cubicBezTo>
                <a:close/>
                <a:moveTo>
                  <a:pt x="8949" y="15825"/>
                </a:moveTo>
                <a:cubicBezTo>
                  <a:pt x="9225" y="15825"/>
                  <a:pt x="9492" y="16041"/>
                  <a:pt x="9492" y="16363"/>
                </a:cubicBezTo>
                <a:cubicBezTo>
                  <a:pt x="9475" y="16643"/>
                  <a:pt x="9248" y="16870"/>
                  <a:pt x="8968" y="16887"/>
                </a:cubicBezTo>
                <a:cubicBezTo>
                  <a:pt x="8496" y="16887"/>
                  <a:pt x="8251" y="16311"/>
                  <a:pt x="8583" y="15978"/>
                </a:cubicBezTo>
                <a:cubicBezTo>
                  <a:pt x="8689" y="15873"/>
                  <a:pt x="8820" y="15825"/>
                  <a:pt x="8949" y="15825"/>
                </a:cubicBezTo>
                <a:close/>
                <a:moveTo>
                  <a:pt x="8950" y="1"/>
                </a:moveTo>
                <a:cubicBezTo>
                  <a:pt x="7185" y="1"/>
                  <a:pt x="6748" y="2483"/>
                  <a:pt x="8426" y="3060"/>
                </a:cubicBezTo>
                <a:lnTo>
                  <a:pt x="8426" y="4266"/>
                </a:lnTo>
                <a:cubicBezTo>
                  <a:pt x="7132" y="4423"/>
                  <a:pt x="5961" y="5088"/>
                  <a:pt x="5174" y="6119"/>
                </a:cubicBezTo>
                <a:lnTo>
                  <a:pt x="3863" y="5192"/>
                </a:lnTo>
                <a:lnTo>
                  <a:pt x="3863" y="4161"/>
                </a:lnTo>
                <a:cubicBezTo>
                  <a:pt x="5542" y="3567"/>
                  <a:pt x="5105" y="1084"/>
                  <a:pt x="3339" y="1084"/>
                </a:cubicBezTo>
                <a:cubicBezTo>
                  <a:pt x="1573" y="1084"/>
                  <a:pt x="1136" y="3567"/>
                  <a:pt x="2814" y="4161"/>
                </a:cubicBezTo>
                <a:lnTo>
                  <a:pt x="2814" y="5472"/>
                </a:lnTo>
                <a:cubicBezTo>
                  <a:pt x="2814" y="5630"/>
                  <a:pt x="2902" y="5787"/>
                  <a:pt x="3042" y="5892"/>
                </a:cubicBezTo>
                <a:lnTo>
                  <a:pt x="4633" y="7028"/>
                </a:lnTo>
                <a:cubicBezTo>
                  <a:pt x="4423" y="7465"/>
                  <a:pt x="4300" y="7955"/>
                  <a:pt x="4248" y="8444"/>
                </a:cubicBezTo>
                <a:lnTo>
                  <a:pt x="3059" y="8444"/>
                </a:lnTo>
                <a:cubicBezTo>
                  <a:pt x="2802" y="7718"/>
                  <a:pt x="2194" y="7384"/>
                  <a:pt x="1588" y="7384"/>
                </a:cubicBezTo>
                <a:cubicBezTo>
                  <a:pt x="793" y="7384"/>
                  <a:pt x="0" y="7957"/>
                  <a:pt x="0" y="8968"/>
                </a:cubicBezTo>
                <a:cubicBezTo>
                  <a:pt x="0" y="9971"/>
                  <a:pt x="795" y="10540"/>
                  <a:pt x="1591" y="10540"/>
                </a:cubicBezTo>
                <a:cubicBezTo>
                  <a:pt x="2196" y="10540"/>
                  <a:pt x="2802" y="10210"/>
                  <a:pt x="3059" y="9493"/>
                </a:cubicBezTo>
                <a:lnTo>
                  <a:pt x="4265" y="9493"/>
                </a:lnTo>
                <a:cubicBezTo>
                  <a:pt x="4318" y="9982"/>
                  <a:pt x="4440" y="10454"/>
                  <a:pt x="4650" y="10891"/>
                </a:cubicBezTo>
                <a:lnTo>
                  <a:pt x="3059" y="12028"/>
                </a:lnTo>
                <a:cubicBezTo>
                  <a:pt x="2919" y="12133"/>
                  <a:pt x="2832" y="12290"/>
                  <a:pt x="2832" y="12465"/>
                </a:cubicBezTo>
                <a:lnTo>
                  <a:pt x="2832" y="13776"/>
                </a:lnTo>
                <a:cubicBezTo>
                  <a:pt x="1171" y="14370"/>
                  <a:pt x="1591" y="16835"/>
                  <a:pt x="3356" y="16835"/>
                </a:cubicBezTo>
                <a:cubicBezTo>
                  <a:pt x="5140" y="16835"/>
                  <a:pt x="5559" y="14370"/>
                  <a:pt x="3881" y="13776"/>
                </a:cubicBezTo>
                <a:lnTo>
                  <a:pt x="3881" y="12727"/>
                </a:lnTo>
                <a:lnTo>
                  <a:pt x="5192" y="11800"/>
                </a:lnTo>
                <a:cubicBezTo>
                  <a:pt x="5979" y="12832"/>
                  <a:pt x="7150" y="13514"/>
                  <a:pt x="8443" y="13653"/>
                </a:cubicBezTo>
                <a:lnTo>
                  <a:pt x="8443" y="14860"/>
                </a:lnTo>
                <a:cubicBezTo>
                  <a:pt x="6765" y="15454"/>
                  <a:pt x="7202" y="17919"/>
                  <a:pt x="8968" y="17919"/>
                </a:cubicBezTo>
                <a:cubicBezTo>
                  <a:pt x="10734" y="17919"/>
                  <a:pt x="11171" y="15454"/>
                  <a:pt x="9492" y="14860"/>
                </a:cubicBezTo>
                <a:lnTo>
                  <a:pt x="9492" y="13653"/>
                </a:lnTo>
                <a:cubicBezTo>
                  <a:pt x="10786" y="13514"/>
                  <a:pt x="11957" y="12832"/>
                  <a:pt x="12744" y="11800"/>
                </a:cubicBezTo>
                <a:lnTo>
                  <a:pt x="14055" y="12727"/>
                </a:lnTo>
                <a:lnTo>
                  <a:pt x="14055" y="13776"/>
                </a:lnTo>
                <a:cubicBezTo>
                  <a:pt x="12377" y="14370"/>
                  <a:pt x="12814" y="16835"/>
                  <a:pt x="14579" y="16835"/>
                </a:cubicBezTo>
                <a:cubicBezTo>
                  <a:pt x="16345" y="16835"/>
                  <a:pt x="16782" y="14370"/>
                  <a:pt x="15104" y="13776"/>
                </a:cubicBezTo>
                <a:lnTo>
                  <a:pt x="15104" y="12465"/>
                </a:lnTo>
                <a:cubicBezTo>
                  <a:pt x="15104" y="12290"/>
                  <a:pt x="15034" y="12133"/>
                  <a:pt x="14877" y="12028"/>
                </a:cubicBezTo>
                <a:lnTo>
                  <a:pt x="13286" y="10891"/>
                </a:lnTo>
                <a:cubicBezTo>
                  <a:pt x="13496" y="10437"/>
                  <a:pt x="13618" y="9965"/>
                  <a:pt x="13670" y="9475"/>
                </a:cubicBezTo>
                <a:lnTo>
                  <a:pt x="14859" y="9475"/>
                </a:lnTo>
                <a:cubicBezTo>
                  <a:pt x="15097" y="10160"/>
                  <a:pt x="15718" y="10529"/>
                  <a:pt x="16344" y="10529"/>
                </a:cubicBezTo>
                <a:cubicBezTo>
                  <a:pt x="16822" y="10529"/>
                  <a:pt x="17303" y="10314"/>
                  <a:pt x="17621" y="9860"/>
                </a:cubicBezTo>
                <a:cubicBezTo>
                  <a:pt x="18355" y="8811"/>
                  <a:pt x="17621" y="7378"/>
                  <a:pt x="16345" y="7378"/>
                </a:cubicBezTo>
                <a:lnTo>
                  <a:pt x="16345" y="7395"/>
                </a:lnTo>
                <a:cubicBezTo>
                  <a:pt x="15681" y="7395"/>
                  <a:pt x="15086" y="7815"/>
                  <a:pt x="14859" y="8444"/>
                </a:cubicBezTo>
                <a:lnTo>
                  <a:pt x="13653" y="8444"/>
                </a:lnTo>
                <a:cubicBezTo>
                  <a:pt x="13600" y="7955"/>
                  <a:pt x="13478" y="7465"/>
                  <a:pt x="13268" y="7028"/>
                </a:cubicBezTo>
                <a:lnTo>
                  <a:pt x="14859" y="5892"/>
                </a:lnTo>
                <a:cubicBezTo>
                  <a:pt x="14999" y="5787"/>
                  <a:pt x="15086" y="5630"/>
                  <a:pt x="15086" y="5472"/>
                </a:cubicBezTo>
                <a:lnTo>
                  <a:pt x="15086" y="4161"/>
                </a:lnTo>
                <a:cubicBezTo>
                  <a:pt x="16747" y="3567"/>
                  <a:pt x="16328" y="1084"/>
                  <a:pt x="14562" y="1084"/>
                </a:cubicBezTo>
                <a:cubicBezTo>
                  <a:pt x="12779" y="1084"/>
                  <a:pt x="12359" y="3567"/>
                  <a:pt x="14038" y="4161"/>
                </a:cubicBezTo>
                <a:lnTo>
                  <a:pt x="14038" y="5192"/>
                </a:lnTo>
                <a:lnTo>
                  <a:pt x="12726" y="6119"/>
                </a:lnTo>
                <a:cubicBezTo>
                  <a:pt x="11940" y="5088"/>
                  <a:pt x="10769" y="4423"/>
                  <a:pt x="9475" y="4266"/>
                </a:cubicBezTo>
                <a:lnTo>
                  <a:pt x="9475" y="3060"/>
                </a:lnTo>
                <a:cubicBezTo>
                  <a:pt x="11153" y="2483"/>
                  <a:pt x="10716" y="1"/>
                  <a:pt x="89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1042" name="Google Shape;1042;p55"/>
          <p:cNvGrpSpPr/>
          <p:nvPr/>
        </p:nvGrpSpPr>
        <p:grpSpPr>
          <a:xfrm>
            <a:off x="988338" y="2078700"/>
            <a:ext cx="494750" cy="448000"/>
            <a:chOff x="988338" y="1930075"/>
            <a:chExt cx="494750" cy="448000"/>
          </a:xfrm>
        </p:grpSpPr>
        <p:sp>
          <p:nvSpPr>
            <p:cNvPr id="1043" name="Google Shape;1043;p55"/>
            <p:cNvSpPr/>
            <p:nvPr/>
          </p:nvSpPr>
          <p:spPr>
            <a:xfrm>
              <a:off x="988338" y="1930075"/>
              <a:ext cx="494750" cy="448000"/>
            </a:xfrm>
            <a:custGeom>
              <a:rect b="b" l="l" r="r" t="t"/>
              <a:pathLst>
                <a:path extrusionOk="0" h="17920" w="19790">
                  <a:moveTo>
                    <a:pt x="7129" y="1042"/>
                  </a:moveTo>
                  <a:cubicBezTo>
                    <a:pt x="8081" y="1042"/>
                    <a:pt x="9046" y="1450"/>
                    <a:pt x="9738" y="2361"/>
                  </a:cubicBezTo>
                  <a:cubicBezTo>
                    <a:pt x="9651" y="2431"/>
                    <a:pt x="9581" y="2501"/>
                    <a:pt x="9493" y="2589"/>
                  </a:cubicBezTo>
                  <a:cubicBezTo>
                    <a:pt x="9167" y="2969"/>
                    <a:pt x="9496" y="3456"/>
                    <a:pt x="9897" y="3456"/>
                  </a:cubicBezTo>
                  <a:cubicBezTo>
                    <a:pt x="10012" y="3456"/>
                    <a:pt x="10132" y="3416"/>
                    <a:pt x="10245" y="3323"/>
                  </a:cubicBezTo>
                  <a:cubicBezTo>
                    <a:pt x="10385" y="3183"/>
                    <a:pt x="10560" y="3043"/>
                    <a:pt x="10734" y="2938"/>
                  </a:cubicBezTo>
                  <a:cubicBezTo>
                    <a:pt x="11250" y="2601"/>
                    <a:pt x="11808" y="2448"/>
                    <a:pt x="12352" y="2448"/>
                  </a:cubicBezTo>
                  <a:cubicBezTo>
                    <a:pt x="13892" y="2448"/>
                    <a:pt x="15315" y="3676"/>
                    <a:pt x="15315" y="5420"/>
                  </a:cubicBezTo>
                  <a:cubicBezTo>
                    <a:pt x="15315" y="5630"/>
                    <a:pt x="15297" y="5823"/>
                    <a:pt x="15262" y="6032"/>
                  </a:cubicBezTo>
                  <a:cubicBezTo>
                    <a:pt x="15196" y="6364"/>
                    <a:pt x="15460" y="6664"/>
                    <a:pt x="15786" y="6664"/>
                  </a:cubicBezTo>
                  <a:cubicBezTo>
                    <a:pt x="15803" y="6664"/>
                    <a:pt x="15821" y="6663"/>
                    <a:pt x="15839" y="6662"/>
                  </a:cubicBezTo>
                  <a:cubicBezTo>
                    <a:pt x="17098" y="6662"/>
                    <a:pt x="18129" y="7676"/>
                    <a:pt x="18129" y="8934"/>
                  </a:cubicBezTo>
                  <a:cubicBezTo>
                    <a:pt x="18129" y="10175"/>
                    <a:pt x="17098" y="11207"/>
                    <a:pt x="15839" y="11207"/>
                  </a:cubicBezTo>
                  <a:lnTo>
                    <a:pt x="15507" y="11207"/>
                  </a:lnTo>
                  <a:cubicBezTo>
                    <a:pt x="14912" y="8777"/>
                    <a:pt x="12727" y="7081"/>
                    <a:pt x="10245" y="7081"/>
                  </a:cubicBezTo>
                  <a:cubicBezTo>
                    <a:pt x="7745" y="7081"/>
                    <a:pt x="5560" y="8777"/>
                    <a:pt x="4966" y="11207"/>
                  </a:cubicBezTo>
                  <a:cubicBezTo>
                    <a:pt x="3532" y="11189"/>
                    <a:pt x="2361" y="10018"/>
                    <a:pt x="2378" y="8585"/>
                  </a:cubicBezTo>
                  <a:cubicBezTo>
                    <a:pt x="2378" y="7798"/>
                    <a:pt x="2710" y="7064"/>
                    <a:pt x="3305" y="6574"/>
                  </a:cubicBezTo>
                  <a:cubicBezTo>
                    <a:pt x="3497" y="6889"/>
                    <a:pt x="3724" y="7204"/>
                    <a:pt x="4004" y="7466"/>
                  </a:cubicBezTo>
                  <a:cubicBezTo>
                    <a:pt x="4119" y="7585"/>
                    <a:pt x="4248" y="7634"/>
                    <a:pt x="4372" y="7634"/>
                  </a:cubicBezTo>
                  <a:cubicBezTo>
                    <a:pt x="4777" y="7634"/>
                    <a:pt x="5126" y="7106"/>
                    <a:pt x="4738" y="6732"/>
                  </a:cubicBezTo>
                  <a:cubicBezTo>
                    <a:pt x="4424" y="6399"/>
                    <a:pt x="4179" y="6015"/>
                    <a:pt x="4004" y="5595"/>
                  </a:cubicBezTo>
                  <a:cubicBezTo>
                    <a:pt x="3847" y="5211"/>
                    <a:pt x="3777" y="4791"/>
                    <a:pt x="3777" y="4372"/>
                  </a:cubicBezTo>
                  <a:cubicBezTo>
                    <a:pt x="3777" y="2334"/>
                    <a:pt x="5433" y="1042"/>
                    <a:pt x="7129" y="1042"/>
                  </a:cubicBezTo>
                  <a:close/>
                  <a:moveTo>
                    <a:pt x="2889" y="15822"/>
                  </a:moveTo>
                  <a:cubicBezTo>
                    <a:pt x="3156" y="15822"/>
                    <a:pt x="3410" y="16029"/>
                    <a:pt x="3410" y="16346"/>
                  </a:cubicBezTo>
                  <a:cubicBezTo>
                    <a:pt x="3410" y="16643"/>
                    <a:pt x="3182" y="16871"/>
                    <a:pt x="2885" y="16871"/>
                  </a:cubicBezTo>
                  <a:cubicBezTo>
                    <a:pt x="2413" y="16871"/>
                    <a:pt x="2186" y="16311"/>
                    <a:pt x="2518" y="15979"/>
                  </a:cubicBezTo>
                  <a:cubicBezTo>
                    <a:pt x="2627" y="15871"/>
                    <a:pt x="2760" y="15822"/>
                    <a:pt x="2889" y="15822"/>
                  </a:cubicBezTo>
                  <a:close/>
                  <a:moveTo>
                    <a:pt x="10203" y="8131"/>
                  </a:moveTo>
                  <a:cubicBezTo>
                    <a:pt x="12447" y="8131"/>
                    <a:pt x="14603" y="9880"/>
                    <a:pt x="14615" y="12518"/>
                  </a:cubicBezTo>
                  <a:cubicBezTo>
                    <a:pt x="14615" y="14930"/>
                    <a:pt x="12657" y="16888"/>
                    <a:pt x="10245" y="16888"/>
                  </a:cubicBezTo>
                  <a:cubicBezTo>
                    <a:pt x="6347" y="16888"/>
                    <a:pt x="4389" y="12168"/>
                    <a:pt x="7151" y="9424"/>
                  </a:cubicBezTo>
                  <a:cubicBezTo>
                    <a:pt x="8038" y="8530"/>
                    <a:pt x="9131" y="8131"/>
                    <a:pt x="10203" y="8131"/>
                  </a:cubicBezTo>
                  <a:close/>
                  <a:moveTo>
                    <a:pt x="17581" y="15826"/>
                  </a:moveTo>
                  <a:cubicBezTo>
                    <a:pt x="17852" y="15826"/>
                    <a:pt x="18112" y="16042"/>
                    <a:pt x="18112" y="16364"/>
                  </a:cubicBezTo>
                  <a:cubicBezTo>
                    <a:pt x="18112" y="16643"/>
                    <a:pt x="17867" y="16888"/>
                    <a:pt x="17587" y="16888"/>
                  </a:cubicBezTo>
                  <a:cubicBezTo>
                    <a:pt x="17115" y="16871"/>
                    <a:pt x="16888" y="16311"/>
                    <a:pt x="17220" y="15979"/>
                  </a:cubicBezTo>
                  <a:cubicBezTo>
                    <a:pt x="17326" y="15873"/>
                    <a:pt x="17455" y="15826"/>
                    <a:pt x="17581" y="15826"/>
                  </a:cubicBezTo>
                  <a:close/>
                  <a:moveTo>
                    <a:pt x="7126" y="0"/>
                  </a:moveTo>
                  <a:cubicBezTo>
                    <a:pt x="4892" y="0"/>
                    <a:pt x="2710" y="1690"/>
                    <a:pt x="2710" y="4372"/>
                  </a:cubicBezTo>
                  <a:cubicBezTo>
                    <a:pt x="2710" y="4774"/>
                    <a:pt x="2763" y="5176"/>
                    <a:pt x="2885" y="5560"/>
                  </a:cubicBezTo>
                  <a:cubicBezTo>
                    <a:pt x="1" y="7571"/>
                    <a:pt x="1312" y="12081"/>
                    <a:pt x="4826" y="12256"/>
                  </a:cubicBezTo>
                  <a:lnTo>
                    <a:pt x="4826" y="12500"/>
                  </a:lnTo>
                  <a:cubicBezTo>
                    <a:pt x="4826" y="12780"/>
                    <a:pt x="4843" y="13077"/>
                    <a:pt x="4896" y="13374"/>
                  </a:cubicBezTo>
                  <a:lnTo>
                    <a:pt x="2885" y="13374"/>
                  </a:lnTo>
                  <a:cubicBezTo>
                    <a:pt x="2606" y="13374"/>
                    <a:pt x="2361" y="13602"/>
                    <a:pt x="2378" y="13899"/>
                  </a:cubicBezTo>
                  <a:lnTo>
                    <a:pt x="2378" y="14860"/>
                  </a:lnTo>
                  <a:cubicBezTo>
                    <a:pt x="700" y="15455"/>
                    <a:pt x="1120" y="17920"/>
                    <a:pt x="2903" y="17920"/>
                  </a:cubicBezTo>
                  <a:cubicBezTo>
                    <a:pt x="4668" y="17920"/>
                    <a:pt x="5088" y="15455"/>
                    <a:pt x="3427" y="14860"/>
                  </a:cubicBezTo>
                  <a:lnTo>
                    <a:pt x="3427" y="14423"/>
                  </a:lnTo>
                  <a:lnTo>
                    <a:pt x="5175" y="14423"/>
                  </a:lnTo>
                  <a:cubicBezTo>
                    <a:pt x="5962" y="16539"/>
                    <a:pt x="7990" y="17920"/>
                    <a:pt x="10245" y="17920"/>
                  </a:cubicBezTo>
                  <a:cubicBezTo>
                    <a:pt x="12500" y="17920"/>
                    <a:pt x="14510" y="16539"/>
                    <a:pt x="15315" y="14423"/>
                  </a:cubicBezTo>
                  <a:lnTo>
                    <a:pt x="17063" y="14423"/>
                  </a:lnTo>
                  <a:lnTo>
                    <a:pt x="17063" y="14860"/>
                  </a:lnTo>
                  <a:cubicBezTo>
                    <a:pt x="15384" y="15455"/>
                    <a:pt x="15821" y="17920"/>
                    <a:pt x="17587" y="17920"/>
                  </a:cubicBezTo>
                  <a:cubicBezTo>
                    <a:pt x="19353" y="17920"/>
                    <a:pt x="19790" y="15455"/>
                    <a:pt x="18112" y="14860"/>
                  </a:cubicBezTo>
                  <a:lnTo>
                    <a:pt x="18112" y="13899"/>
                  </a:lnTo>
                  <a:cubicBezTo>
                    <a:pt x="18112" y="13602"/>
                    <a:pt x="17867" y="13374"/>
                    <a:pt x="17570" y="13374"/>
                  </a:cubicBezTo>
                  <a:lnTo>
                    <a:pt x="15594" y="13374"/>
                  </a:lnTo>
                  <a:cubicBezTo>
                    <a:pt x="15629" y="13077"/>
                    <a:pt x="15664" y="12798"/>
                    <a:pt x="15664" y="12500"/>
                  </a:cubicBezTo>
                  <a:lnTo>
                    <a:pt x="15664" y="12256"/>
                  </a:lnTo>
                  <a:lnTo>
                    <a:pt x="15839" y="12256"/>
                  </a:lnTo>
                  <a:cubicBezTo>
                    <a:pt x="17587" y="12256"/>
                    <a:pt x="19038" y="10927"/>
                    <a:pt x="19178" y="9179"/>
                  </a:cubicBezTo>
                  <a:cubicBezTo>
                    <a:pt x="19300" y="7448"/>
                    <a:pt x="18077" y="5910"/>
                    <a:pt x="16363" y="5648"/>
                  </a:cubicBezTo>
                  <a:lnTo>
                    <a:pt x="16363" y="5420"/>
                  </a:lnTo>
                  <a:cubicBezTo>
                    <a:pt x="16350" y="3093"/>
                    <a:pt x="14437" y="1394"/>
                    <a:pt x="12326" y="1394"/>
                  </a:cubicBezTo>
                  <a:cubicBezTo>
                    <a:pt x="11758" y="1394"/>
                    <a:pt x="11176" y="1517"/>
                    <a:pt x="10612" y="1784"/>
                  </a:cubicBezTo>
                  <a:cubicBezTo>
                    <a:pt x="9697" y="551"/>
                    <a:pt x="8403" y="0"/>
                    <a:pt x="71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44" name="Google Shape;1044;p55"/>
            <p:cNvSpPr/>
            <p:nvPr/>
          </p:nvSpPr>
          <p:spPr>
            <a:xfrm>
              <a:off x="1165338" y="2229450"/>
              <a:ext cx="157800" cy="26250"/>
            </a:xfrm>
            <a:custGeom>
              <a:rect b="b" l="l" r="r" t="t"/>
              <a:pathLst>
                <a:path extrusionOk="0" h="1050" w="6312">
                  <a:moveTo>
                    <a:pt x="700" y="1"/>
                  </a:moveTo>
                  <a:cubicBezTo>
                    <a:pt x="1" y="1"/>
                    <a:pt x="1" y="1050"/>
                    <a:pt x="700" y="1050"/>
                  </a:cubicBezTo>
                  <a:lnTo>
                    <a:pt x="5612" y="1050"/>
                  </a:lnTo>
                  <a:cubicBezTo>
                    <a:pt x="6312" y="1050"/>
                    <a:pt x="6312" y="1"/>
                    <a:pt x="5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45" name="Google Shape;1045;p55"/>
          <p:cNvGrpSpPr/>
          <p:nvPr/>
        </p:nvGrpSpPr>
        <p:grpSpPr>
          <a:xfrm>
            <a:off x="7673213" y="1385550"/>
            <a:ext cx="484250" cy="448025"/>
            <a:chOff x="7673213" y="1236925"/>
            <a:chExt cx="484250" cy="448025"/>
          </a:xfrm>
        </p:grpSpPr>
        <p:sp>
          <p:nvSpPr>
            <p:cNvPr id="1046" name="Google Shape;1046;p55"/>
            <p:cNvSpPr/>
            <p:nvPr/>
          </p:nvSpPr>
          <p:spPr>
            <a:xfrm>
              <a:off x="7878188" y="1658700"/>
              <a:ext cx="105350" cy="26250"/>
            </a:xfrm>
            <a:custGeom>
              <a:rect b="b" l="l" r="r" t="t"/>
              <a:pathLst>
                <a:path extrusionOk="0" h="1050" w="4214">
                  <a:moveTo>
                    <a:pt x="699" y="0"/>
                  </a:moveTo>
                  <a:cubicBezTo>
                    <a:pt x="0" y="0"/>
                    <a:pt x="0" y="1049"/>
                    <a:pt x="699" y="1049"/>
                  </a:cubicBezTo>
                  <a:lnTo>
                    <a:pt x="3514" y="1049"/>
                  </a:lnTo>
                  <a:cubicBezTo>
                    <a:pt x="4213" y="1049"/>
                    <a:pt x="4213" y="0"/>
                    <a:pt x="3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47" name="Google Shape;1047;p55"/>
            <p:cNvSpPr/>
            <p:nvPr/>
          </p:nvSpPr>
          <p:spPr>
            <a:xfrm>
              <a:off x="7673213" y="1236925"/>
              <a:ext cx="484250" cy="395575"/>
            </a:xfrm>
            <a:custGeom>
              <a:rect b="b" l="l" r="r" t="t"/>
              <a:pathLst>
                <a:path extrusionOk="0" h="15823" w="19370">
                  <a:moveTo>
                    <a:pt x="7181" y="1043"/>
                  </a:moveTo>
                  <a:cubicBezTo>
                    <a:pt x="8133" y="1043"/>
                    <a:pt x="9098" y="1450"/>
                    <a:pt x="9790" y="2362"/>
                  </a:cubicBezTo>
                  <a:cubicBezTo>
                    <a:pt x="9720" y="2432"/>
                    <a:pt x="9633" y="2502"/>
                    <a:pt x="9563" y="2572"/>
                  </a:cubicBezTo>
                  <a:cubicBezTo>
                    <a:pt x="9185" y="2949"/>
                    <a:pt x="9535" y="3482"/>
                    <a:pt x="9940" y="3482"/>
                  </a:cubicBezTo>
                  <a:cubicBezTo>
                    <a:pt x="10060" y="3482"/>
                    <a:pt x="10185" y="3435"/>
                    <a:pt x="10297" y="3323"/>
                  </a:cubicBezTo>
                  <a:cubicBezTo>
                    <a:pt x="10454" y="3166"/>
                    <a:pt x="10612" y="3026"/>
                    <a:pt x="10786" y="2921"/>
                  </a:cubicBezTo>
                  <a:cubicBezTo>
                    <a:pt x="11303" y="2586"/>
                    <a:pt x="11861" y="2434"/>
                    <a:pt x="12405" y="2434"/>
                  </a:cubicBezTo>
                  <a:cubicBezTo>
                    <a:pt x="13955" y="2434"/>
                    <a:pt x="15384" y="3673"/>
                    <a:pt x="15384" y="5421"/>
                  </a:cubicBezTo>
                  <a:cubicBezTo>
                    <a:pt x="15384" y="5613"/>
                    <a:pt x="15367" y="5823"/>
                    <a:pt x="15332" y="6016"/>
                  </a:cubicBezTo>
                  <a:cubicBezTo>
                    <a:pt x="15267" y="6341"/>
                    <a:pt x="15519" y="6650"/>
                    <a:pt x="15835" y="6650"/>
                  </a:cubicBezTo>
                  <a:cubicBezTo>
                    <a:pt x="15859" y="6650"/>
                    <a:pt x="15884" y="6649"/>
                    <a:pt x="15908" y="6645"/>
                  </a:cubicBezTo>
                  <a:cubicBezTo>
                    <a:pt x="17167" y="6645"/>
                    <a:pt x="18181" y="7659"/>
                    <a:pt x="18181" y="8917"/>
                  </a:cubicBezTo>
                  <a:cubicBezTo>
                    <a:pt x="18181" y="10176"/>
                    <a:pt x="17167" y="11190"/>
                    <a:pt x="15908" y="11190"/>
                  </a:cubicBezTo>
                  <a:lnTo>
                    <a:pt x="15908" y="11207"/>
                  </a:lnTo>
                  <a:lnTo>
                    <a:pt x="12237" y="11207"/>
                  </a:lnTo>
                  <a:lnTo>
                    <a:pt x="12237" y="10229"/>
                  </a:lnTo>
                  <a:lnTo>
                    <a:pt x="13111" y="10229"/>
                  </a:lnTo>
                  <a:cubicBezTo>
                    <a:pt x="13549" y="10229"/>
                    <a:pt x="13793" y="9704"/>
                    <a:pt x="13514" y="9372"/>
                  </a:cubicBezTo>
                  <a:lnTo>
                    <a:pt x="10717" y="5876"/>
                  </a:lnTo>
                  <a:cubicBezTo>
                    <a:pt x="10612" y="5745"/>
                    <a:pt x="10459" y="5679"/>
                    <a:pt x="10306" y="5679"/>
                  </a:cubicBezTo>
                  <a:cubicBezTo>
                    <a:pt x="10153" y="5679"/>
                    <a:pt x="10000" y="5745"/>
                    <a:pt x="9895" y="5876"/>
                  </a:cubicBezTo>
                  <a:lnTo>
                    <a:pt x="7098" y="9372"/>
                  </a:lnTo>
                  <a:cubicBezTo>
                    <a:pt x="6818" y="9704"/>
                    <a:pt x="7063" y="10229"/>
                    <a:pt x="7500" y="10229"/>
                  </a:cubicBezTo>
                  <a:lnTo>
                    <a:pt x="8374" y="10229"/>
                  </a:lnTo>
                  <a:lnTo>
                    <a:pt x="8374" y="11207"/>
                  </a:lnTo>
                  <a:lnTo>
                    <a:pt x="5070" y="11207"/>
                  </a:lnTo>
                  <a:cubicBezTo>
                    <a:pt x="5063" y="11208"/>
                    <a:pt x="5056" y="11208"/>
                    <a:pt x="5049" y="11208"/>
                  </a:cubicBezTo>
                  <a:cubicBezTo>
                    <a:pt x="2581" y="11208"/>
                    <a:pt x="1474" y="8126"/>
                    <a:pt x="3374" y="6557"/>
                  </a:cubicBezTo>
                  <a:lnTo>
                    <a:pt x="3374" y="6557"/>
                  </a:lnTo>
                  <a:cubicBezTo>
                    <a:pt x="3567" y="6890"/>
                    <a:pt x="3794" y="7187"/>
                    <a:pt x="4056" y="7466"/>
                  </a:cubicBezTo>
                  <a:cubicBezTo>
                    <a:pt x="4174" y="7580"/>
                    <a:pt x="4303" y="7628"/>
                    <a:pt x="4427" y="7628"/>
                  </a:cubicBezTo>
                  <a:cubicBezTo>
                    <a:pt x="4838" y="7628"/>
                    <a:pt x="5184" y="7104"/>
                    <a:pt x="4808" y="6715"/>
                  </a:cubicBezTo>
                  <a:cubicBezTo>
                    <a:pt x="4493" y="6400"/>
                    <a:pt x="4231" y="6016"/>
                    <a:pt x="4074" y="5596"/>
                  </a:cubicBezTo>
                  <a:cubicBezTo>
                    <a:pt x="3916" y="5194"/>
                    <a:pt x="3829" y="4792"/>
                    <a:pt x="3829" y="4372"/>
                  </a:cubicBezTo>
                  <a:cubicBezTo>
                    <a:pt x="3829" y="2335"/>
                    <a:pt x="5485" y="1043"/>
                    <a:pt x="7181" y="1043"/>
                  </a:cubicBezTo>
                  <a:close/>
                  <a:moveTo>
                    <a:pt x="10297" y="7029"/>
                  </a:moveTo>
                  <a:lnTo>
                    <a:pt x="12010" y="9162"/>
                  </a:lnTo>
                  <a:lnTo>
                    <a:pt x="11713" y="9162"/>
                  </a:lnTo>
                  <a:cubicBezTo>
                    <a:pt x="11416" y="9162"/>
                    <a:pt x="11189" y="9407"/>
                    <a:pt x="11189" y="9704"/>
                  </a:cubicBezTo>
                  <a:lnTo>
                    <a:pt x="11189" y="14774"/>
                  </a:lnTo>
                  <a:lnTo>
                    <a:pt x="9440" y="14774"/>
                  </a:lnTo>
                  <a:lnTo>
                    <a:pt x="9440" y="9704"/>
                  </a:lnTo>
                  <a:cubicBezTo>
                    <a:pt x="9424" y="9417"/>
                    <a:pt x="9211" y="9179"/>
                    <a:pt x="8928" y="9179"/>
                  </a:cubicBezTo>
                  <a:cubicBezTo>
                    <a:pt x="8918" y="9179"/>
                    <a:pt x="8909" y="9179"/>
                    <a:pt x="8898" y="9180"/>
                  </a:cubicBezTo>
                  <a:lnTo>
                    <a:pt x="8601" y="9180"/>
                  </a:lnTo>
                  <a:lnTo>
                    <a:pt x="10297" y="7029"/>
                  </a:lnTo>
                  <a:close/>
                  <a:moveTo>
                    <a:pt x="7196" y="1"/>
                  </a:moveTo>
                  <a:cubicBezTo>
                    <a:pt x="4961" y="1"/>
                    <a:pt x="2780" y="1691"/>
                    <a:pt x="2780" y="4372"/>
                  </a:cubicBezTo>
                  <a:cubicBezTo>
                    <a:pt x="2780" y="4774"/>
                    <a:pt x="2832" y="5176"/>
                    <a:pt x="2955" y="5561"/>
                  </a:cubicBezTo>
                  <a:cubicBezTo>
                    <a:pt x="0" y="7624"/>
                    <a:pt x="1451" y="12256"/>
                    <a:pt x="5070" y="12256"/>
                  </a:cubicBezTo>
                  <a:lnTo>
                    <a:pt x="8392" y="12256"/>
                  </a:lnTo>
                  <a:lnTo>
                    <a:pt x="8392" y="15298"/>
                  </a:lnTo>
                  <a:cubicBezTo>
                    <a:pt x="8392" y="15595"/>
                    <a:pt x="8619" y="15823"/>
                    <a:pt x="8916" y="15823"/>
                  </a:cubicBezTo>
                  <a:lnTo>
                    <a:pt x="11713" y="15823"/>
                  </a:lnTo>
                  <a:cubicBezTo>
                    <a:pt x="11993" y="15823"/>
                    <a:pt x="12237" y="15595"/>
                    <a:pt x="12237" y="15298"/>
                  </a:cubicBezTo>
                  <a:lnTo>
                    <a:pt x="12237" y="12256"/>
                  </a:lnTo>
                  <a:lnTo>
                    <a:pt x="15908" y="12256"/>
                  </a:lnTo>
                  <a:cubicBezTo>
                    <a:pt x="17639" y="12256"/>
                    <a:pt x="19090" y="10910"/>
                    <a:pt x="19230" y="9180"/>
                  </a:cubicBezTo>
                  <a:cubicBezTo>
                    <a:pt x="19370" y="7449"/>
                    <a:pt x="18146" y="5911"/>
                    <a:pt x="16433" y="5648"/>
                  </a:cubicBezTo>
                  <a:lnTo>
                    <a:pt x="16433" y="5421"/>
                  </a:lnTo>
                  <a:cubicBezTo>
                    <a:pt x="16419" y="3093"/>
                    <a:pt x="14506" y="1395"/>
                    <a:pt x="12396" y="1395"/>
                  </a:cubicBezTo>
                  <a:cubicBezTo>
                    <a:pt x="11828" y="1395"/>
                    <a:pt x="11245" y="1518"/>
                    <a:pt x="10682" y="1785"/>
                  </a:cubicBezTo>
                  <a:cubicBezTo>
                    <a:pt x="9766" y="552"/>
                    <a:pt x="8472" y="1"/>
                    <a:pt x="7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48" name="Google Shape;1048;p55"/>
          <p:cNvGrpSpPr/>
          <p:nvPr/>
        </p:nvGrpSpPr>
        <p:grpSpPr>
          <a:xfrm>
            <a:off x="6932438" y="1385550"/>
            <a:ext cx="480775" cy="447575"/>
            <a:chOff x="6932438" y="1236925"/>
            <a:chExt cx="480775" cy="447575"/>
          </a:xfrm>
        </p:grpSpPr>
        <p:sp>
          <p:nvSpPr>
            <p:cNvPr id="1049" name="Google Shape;1049;p55"/>
            <p:cNvSpPr/>
            <p:nvPr/>
          </p:nvSpPr>
          <p:spPr>
            <a:xfrm>
              <a:off x="6932438" y="1236925"/>
              <a:ext cx="480775" cy="447575"/>
            </a:xfrm>
            <a:custGeom>
              <a:rect b="b" l="l" r="r" t="t"/>
              <a:pathLst>
                <a:path extrusionOk="0" h="17903" w="19231">
                  <a:moveTo>
                    <a:pt x="7098" y="1043"/>
                  </a:moveTo>
                  <a:cubicBezTo>
                    <a:pt x="8053" y="1043"/>
                    <a:pt x="9022" y="1450"/>
                    <a:pt x="9720" y="2362"/>
                  </a:cubicBezTo>
                  <a:cubicBezTo>
                    <a:pt x="9633" y="2432"/>
                    <a:pt x="9545" y="2502"/>
                    <a:pt x="9475" y="2572"/>
                  </a:cubicBezTo>
                  <a:cubicBezTo>
                    <a:pt x="9098" y="2949"/>
                    <a:pt x="9448" y="3482"/>
                    <a:pt x="9853" y="3482"/>
                  </a:cubicBezTo>
                  <a:cubicBezTo>
                    <a:pt x="9973" y="3482"/>
                    <a:pt x="10098" y="3435"/>
                    <a:pt x="10210" y="3323"/>
                  </a:cubicBezTo>
                  <a:cubicBezTo>
                    <a:pt x="10367" y="3166"/>
                    <a:pt x="10524" y="3026"/>
                    <a:pt x="10699" y="2921"/>
                  </a:cubicBezTo>
                  <a:cubicBezTo>
                    <a:pt x="11216" y="2586"/>
                    <a:pt x="11774" y="2434"/>
                    <a:pt x="12317" y="2434"/>
                  </a:cubicBezTo>
                  <a:cubicBezTo>
                    <a:pt x="13868" y="2434"/>
                    <a:pt x="15297" y="3673"/>
                    <a:pt x="15297" y="5421"/>
                  </a:cubicBezTo>
                  <a:cubicBezTo>
                    <a:pt x="15297" y="5613"/>
                    <a:pt x="15279" y="5823"/>
                    <a:pt x="15244" y="6016"/>
                  </a:cubicBezTo>
                  <a:cubicBezTo>
                    <a:pt x="15176" y="6339"/>
                    <a:pt x="15406" y="6646"/>
                    <a:pt x="15741" y="6646"/>
                  </a:cubicBezTo>
                  <a:cubicBezTo>
                    <a:pt x="15750" y="6646"/>
                    <a:pt x="15759" y="6645"/>
                    <a:pt x="15769" y="6645"/>
                  </a:cubicBezTo>
                  <a:lnTo>
                    <a:pt x="15821" y="6645"/>
                  </a:lnTo>
                  <a:cubicBezTo>
                    <a:pt x="17080" y="6645"/>
                    <a:pt x="18094" y="7659"/>
                    <a:pt x="18094" y="8917"/>
                  </a:cubicBezTo>
                  <a:cubicBezTo>
                    <a:pt x="18094" y="10176"/>
                    <a:pt x="17080" y="11190"/>
                    <a:pt x="15821" y="11190"/>
                  </a:cubicBezTo>
                  <a:lnTo>
                    <a:pt x="15821" y="11207"/>
                  </a:lnTo>
                  <a:lnTo>
                    <a:pt x="15489" y="11207"/>
                  </a:lnTo>
                  <a:cubicBezTo>
                    <a:pt x="14895" y="8778"/>
                    <a:pt x="12710" y="7064"/>
                    <a:pt x="10227" y="7064"/>
                  </a:cubicBezTo>
                  <a:cubicBezTo>
                    <a:pt x="7727" y="7064"/>
                    <a:pt x="5542" y="8778"/>
                    <a:pt x="4948" y="11207"/>
                  </a:cubicBezTo>
                  <a:cubicBezTo>
                    <a:pt x="2500" y="11207"/>
                    <a:pt x="1382" y="8131"/>
                    <a:pt x="3287" y="6557"/>
                  </a:cubicBezTo>
                  <a:lnTo>
                    <a:pt x="3287" y="6557"/>
                  </a:lnTo>
                  <a:cubicBezTo>
                    <a:pt x="3479" y="6890"/>
                    <a:pt x="3707" y="7187"/>
                    <a:pt x="3969" y="7466"/>
                  </a:cubicBezTo>
                  <a:cubicBezTo>
                    <a:pt x="4086" y="7580"/>
                    <a:pt x="4216" y="7628"/>
                    <a:pt x="4340" y="7628"/>
                  </a:cubicBezTo>
                  <a:cubicBezTo>
                    <a:pt x="4751" y="7628"/>
                    <a:pt x="5097" y="7104"/>
                    <a:pt x="4721" y="6715"/>
                  </a:cubicBezTo>
                  <a:cubicBezTo>
                    <a:pt x="4406" y="6400"/>
                    <a:pt x="4144" y="6016"/>
                    <a:pt x="3986" y="5596"/>
                  </a:cubicBezTo>
                  <a:cubicBezTo>
                    <a:pt x="3829" y="5194"/>
                    <a:pt x="3742" y="4792"/>
                    <a:pt x="3742" y="4372"/>
                  </a:cubicBezTo>
                  <a:cubicBezTo>
                    <a:pt x="3742" y="2335"/>
                    <a:pt x="5398" y="1043"/>
                    <a:pt x="7098" y="1043"/>
                  </a:cubicBezTo>
                  <a:close/>
                  <a:moveTo>
                    <a:pt x="10734" y="8148"/>
                  </a:moveTo>
                  <a:cubicBezTo>
                    <a:pt x="12744" y="8393"/>
                    <a:pt x="14318" y="9966"/>
                    <a:pt x="14563" y="11977"/>
                  </a:cubicBezTo>
                  <a:lnTo>
                    <a:pt x="14073" y="11977"/>
                  </a:lnTo>
                  <a:cubicBezTo>
                    <a:pt x="14056" y="11975"/>
                    <a:pt x="14040" y="11975"/>
                    <a:pt x="14024" y="11975"/>
                  </a:cubicBezTo>
                  <a:cubicBezTo>
                    <a:pt x="13338" y="11975"/>
                    <a:pt x="13338" y="13027"/>
                    <a:pt x="14024" y="13027"/>
                  </a:cubicBezTo>
                  <a:cubicBezTo>
                    <a:pt x="14040" y="13027"/>
                    <a:pt x="14056" y="13027"/>
                    <a:pt x="14073" y="13026"/>
                  </a:cubicBezTo>
                  <a:lnTo>
                    <a:pt x="14563" y="13026"/>
                  </a:lnTo>
                  <a:cubicBezTo>
                    <a:pt x="14318" y="15018"/>
                    <a:pt x="12744" y="16592"/>
                    <a:pt x="10752" y="16836"/>
                  </a:cubicBezTo>
                  <a:lnTo>
                    <a:pt x="10752" y="16347"/>
                  </a:lnTo>
                  <a:cubicBezTo>
                    <a:pt x="10752" y="15997"/>
                    <a:pt x="10489" y="15823"/>
                    <a:pt x="10227" y="15823"/>
                  </a:cubicBezTo>
                  <a:cubicBezTo>
                    <a:pt x="9965" y="15823"/>
                    <a:pt x="9703" y="15997"/>
                    <a:pt x="9703" y="16347"/>
                  </a:cubicBezTo>
                  <a:lnTo>
                    <a:pt x="9703" y="16836"/>
                  </a:lnTo>
                  <a:cubicBezTo>
                    <a:pt x="7692" y="16592"/>
                    <a:pt x="6119" y="15018"/>
                    <a:pt x="5874" y="13026"/>
                  </a:cubicBezTo>
                  <a:lnTo>
                    <a:pt x="6364" y="13026"/>
                  </a:lnTo>
                  <a:cubicBezTo>
                    <a:pt x="6381" y="13027"/>
                    <a:pt x="6397" y="13027"/>
                    <a:pt x="6413" y="13027"/>
                  </a:cubicBezTo>
                  <a:cubicBezTo>
                    <a:pt x="7099" y="13027"/>
                    <a:pt x="7099" y="11975"/>
                    <a:pt x="6413" y="11975"/>
                  </a:cubicBezTo>
                  <a:cubicBezTo>
                    <a:pt x="6397" y="11975"/>
                    <a:pt x="6381" y="11975"/>
                    <a:pt x="6364" y="11977"/>
                  </a:cubicBezTo>
                  <a:lnTo>
                    <a:pt x="5874" y="11977"/>
                  </a:lnTo>
                  <a:cubicBezTo>
                    <a:pt x="6119" y="9966"/>
                    <a:pt x="7692" y="8393"/>
                    <a:pt x="9685" y="8148"/>
                  </a:cubicBezTo>
                  <a:lnTo>
                    <a:pt x="9685" y="8638"/>
                  </a:lnTo>
                  <a:cubicBezTo>
                    <a:pt x="9685" y="8987"/>
                    <a:pt x="9947" y="9162"/>
                    <a:pt x="10210" y="9162"/>
                  </a:cubicBezTo>
                  <a:cubicBezTo>
                    <a:pt x="10472" y="9162"/>
                    <a:pt x="10734" y="8987"/>
                    <a:pt x="10734" y="8638"/>
                  </a:cubicBezTo>
                  <a:lnTo>
                    <a:pt x="10734" y="8148"/>
                  </a:lnTo>
                  <a:close/>
                  <a:moveTo>
                    <a:pt x="7116" y="1"/>
                  </a:moveTo>
                  <a:cubicBezTo>
                    <a:pt x="4881" y="1"/>
                    <a:pt x="2693" y="1691"/>
                    <a:pt x="2693" y="4372"/>
                  </a:cubicBezTo>
                  <a:cubicBezTo>
                    <a:pt x="2693" y="4774"/>
                    <a:pt x="2745" y="5176"/>
                    <a:pt x="2868" y="5561"/>
                  </a:cubicBezTo>
                  <a:cubicBezTo>
                    <a:pt x="1" y="7571"/>
                    <a:pt x="1294" y="12082"/>
                    <a:pt x="4808" y="12239"/>
                  </a:cubicBezTo>
                  <a:lnTo>
                    <a:pt x="4808" y="12484"/>
                  </a:lnTo>
                  <a:cubicBezTo>
                    <a:pt x="4790" y="15490"/>
                    <a:pt x="7220" y="17903"/>
                    <a:pt x="10227" y="17903"/>
                  </a:cubicBezTo>
                  <a:cubicBezTo>
                    <a:pt x="13216" y="17903"/>
                    <a:pt x="15646" y="15490"/>
                    <a:pt x="15646" y="12484"/>
                  </a:cubicBezTo>
                  <a:lnTo>
                    <a:pt x="15646" y="12239"/>
                  </a:lnTo>
                  <a:lnTo>
                    <a:pt x="15821" y="12239"/>
                  </a:lnTo>
                  <a:cubicBezTo>
                    <a:pt x="17534" y="12221"/>
                    <a:pt x="18950" y="10893"/>
                    <a:pt x="19090" y="9180"/>
                  </a:cubicBezTo>
                  <a:cubicBezTo>
                    <a:pt x="19230" y="7466"/>
                    <a:pt x="18024" y="5928"/>
                    <a:pt x="16346" y="5648"/>
                  </a:cubicBezTo>
                  <a:lnTo>
                    <a:pt x="16346" y="5421"/>
                  </a:lnTo>
                  <a:cubicBezTo>
                    <a:pt x="16346" y="3093"/>
                    <a:pt x="14425" y="1395"/>
                    <a:pt x="12310" y="1395"/>
                  </a:cubicBezTo>
                  <a:cubicBezTo>
                    <a:pt x="11741" y="1395"/>
                    <a:pt x="11158" y="1518"/>
                    <a:pt x="10594" y="1785"/>
                  </a:cubicBezTo>
                  <a:cubicBezTo>
                    <a:pt x="9686" y="552"/>
                    <a:pt x="8393" y="1"/>
                    <a:pt x="7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0" name="Google Shape;1050;p55"/>
            <p:cNvSpPr/>
            <p:nvPr/>
          </p:nvSpPr>
          <p:spPr>
            <a:xfrm>
              <a:off x="7174563" y="1492625"/>
              <a:ext cx="57000" cy="94900"/>
            </a:xfrm>
            <a:custGeom>
              <a:rect b="b" l="l" r="r" t="t"/>
              <a:pathLst>
                <a:path extrusionOk="0" h="3796" w="2280">
                  <a:moveTo>
                    <a:pt x="542" y="1"/>
                  </a:moveTo>
                  <a:cubicBezTo>
                    <a:pt x="280" y="1"/>
                    <a:pt x="18" y="175"/>
                    <a:pt x="18" y="525"/>
                  </a:cubicBezTo>
                  <a:lnTo>
                    <a:pt x="18" y="2273"/>
                  </a:lnTo>
                  <a:cubicBezTo>
                    <a:pt x="0" y="2413"/>
                    <a:pt x="70" y="2535"/>
                    <a:pt x="158" y="2640"/>
                  </a:cubicBezTo>
                  <a:lnTo>
                    <a:pt x="1154" y="3637"/>
                  </a:lnTo>
                  <a:cubicBezTo>
                    <a:pt x="1266" y="3749"/>
                    <a:pt x="1392" y="3796"/>
                    <a:pt x="1513" y="3796"/>
                  </a:cubicBezTo>
                  <a:cubicBezTo>
                    <a:pt x="1922" y="3796"/>
                    <a:pt x="2279" y="3262"/>
                    <a:pt x="1888" y="2885"/>
                  </a:cubicBezTo>
                  <a:lnTo>
                    <a:pt x="1067" y="2046"/>
                  </a:lnTo>
                  <a:lnTo>
                    <a:pt x="1067" y="525"/>
                  </a:lnTo>
                  <a:cubicBezTo>
                    <a:pt x="1067" y="175"/>
                    <a:pt x="804" y="1"/>
                    <a:pt x="5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51" name="Google Shape;1051;p55"/>
          <p:cNvGrpSpPr/>
          <p:nvPr/>
        </p:nvGrpSpPr>
        <p:grpSpPr>
          <a:xfrm>
            <a:off x="6192988" y="1385250"/>
            <a:ext cx="475500" cy="448975"/>
            <a:chOff x="6192988" y="1236625"/>
            <a:chExt cx="475500" cy="448975"/>
          </a:xfrm>
        </p:grpSpPr>
        <p:sp>
          <p:nvSpPr>
            <p:cNvPr id="1052" name="Google Shape;1052;p55"/>
            <p:cNvSpPr/>
            <p:nvPr/>
          </p:nvSpPr>
          <p:spPr>
            <a:xfrm>
              <a:off x="6192988" y="1236625"/>
              <a:ext cx="475500" cy="448975"/>
            </a:xfrm>
            <a:custGeom>
              <a:rect b="b" l="l" r="r" t="t"/>
              <a:pathLst>
                <a:path extrusionOk="0" h="17959" w="19020">
                  <a:moveTo>
                    <a:pt x="6953" y="1055"/>
                  </a:moveTo>
                  <a:cubicBezTo>
                    <a:pt x="7906" y="1055"/>
                    <a:pt x="8871" y="1462"/>
                    <a:pt x="9562" y="2374"/>
                  </a:cubicBezTo>
                  <a:cubicBezTo>
                    <a:pt x="9493" y="2444"/>
                    <a:pt x="9405" y="2514"/>
                    <a:pt x="9335" y="2584"/>
                  </a:cubicBezTo>
                  <a:cubicBezTo>
                    <a:pt x="8944" y="2961"/>
                    <a:pt x="9302" y="3494"/>
                    <a:pt x="9718" y="3494"/>
                  </a:cubicBezTo>
                  <a:cubicBezTo>
                    <a:pt x="9842" y="3494"/>
                    <a:pt x="9971" y="3447"/>
                    <a:pt x="10087" y="3335"/>
                  </a:cubicBezTo>
                  <a:cubicBezTo>
                    <a:pt x="10227" y="3196"/>
                    <a:pt x="10402" y="3056"/>
                    <a:pt x="10576" y="2933"/>
                  </a:cubicBezTo>
                  <a:cubicBezTo>
                    <a:pt x="11088" y="2603"/>
                    <a:pt x="11641" y="2453"/>
                    <a:pt x="12180" y="2453"/>
                  </a:cubicBezTo>
                  <a:cubicBezTo>
                    <a:pt x="13725" y="2453"/>
                    <a:pt x="15156" y="3684"/>
                    <a:pt x="15156" y="5433"/>
                  </a:cubicBezTo>
                  <a:cubicBezTo>
                    <a:pt x="15156" y="5643"/>
                    <a:pt x="15139" y="5835"/>
                    <a:pt x="15104" y="6045"/>
                  </a:cubicBezTo>
                  <a:cubicBezTo>
                    <a:pt x="15039" y="6369"/>
                    <a:pt x="15289" y="6663"/>
                    <a:pt x="15618" y="6663"/>
                  </a:cubicBezTo>
                  <a:cubicBezTo>
                    <a:pt x="15645" y="6663"/>
                    <a:pt x="15671" y="6661"/>
                    <a:pt x="15698" y="6657"/>
                  </a:cubicBezTo>
                  <a:cubicBezTo>
                    <a:pt x="16905" y="6657"/>
                    <a:pt x="17919" y="7636"/>
                    <a:pt x="17953" y="8860"/>
                  </a:cubicBezTo>
                  <a:cubicBezTo>
                    <a:pt x="18006" y="10066"/>
                    <a:pt x="17079" y="11115"/>
                    <a:pt x="15856" y="11202"/>
                  </a:cubicBezTo>
                  <a:lnTo>
                    <a:pt x="15856" y="11062"/>
                  </a:lnTo>
                  <a:cubicBezTo>
                    <a:pt x="15856" y="9471"/>
                    <a:pt x="14567" y="8475"/>
                    <a:pt x="13251" y="8475"/>
                  </a:cubicBezTo>
                  <a:cubicBezTo>
                    <a:pt x="12499" y="8475"/>
                    <a:pt x="11739" y="8799"/>
                    <a:pt x="11206" y="9524"/>
                  </a:cubicBezTo>
                  <a:lnTo>
                    <a:pt x="8951" y="9524"/>
                  </a:lnTo>
                  <a:cubicBezTo>
                    <a:pt x="8417" y="8799"/>
                    <a:pt x="7657" y="8475"/>
                    <a:pt x="6906" y="8475"/>
                  </a:cubicBezTo>
                  <a:cubicBezTo>
                    <a:pt x="5590" y="8475"/>
                    <a:pt x="4301" y="9471"/>
                    <a:pt x="4301" y="11062"/>
                  </a:cubicBezTo>
                  <a:lnTo>
                    <a:pt x="4301" y="11167"/>
                  </a:lnTo>
                  <a:cubicBezTo>
                    <a:pt x="2133" y="10730"/>
                    <a:pt x="1451" y="7985"/>
                    <a:pt x="3147" y="6569"/>
                  </a:cubicBezTo>
                  <a:lnTo>
                    <a:pt x="3147" y="6569"/>
                  </a:lnTo>
                  <a:cubicBezTo>
                    <a:pt x="3339" y="6902"/>
                    <a:pt x="3566" y="7199"/>
                    <a:pt x="3829" y="7478"/>
                  </a:cubicBezTo>
                  <a:cubicBezTo>
                    <a:pt x="3946" y="7592"/>
                    <a:pt x="4076" y="7640"/>
                    <a:pt x="4200" y="7640"/>
                  </a:cubicBezTo>
                  <a:cubicBezTo>
                    <a:pt x="4610" y="7640"/>
                    <a:pt x="4956" y="7116"/>
                    <a:pt x="4580" y="6727"/>
                  </a:cubicBezTo>
                  <a:cubicBezTo>
                    <a:pt x="4266" y="6412"/>
                    <a:pt x="4003" y="6028"/>
                    <a:pt x="3846" y="5608"/>
                  </a:cubicBezTo>
                  <a:cubicBezTo>
                    <a:pt x="3689" y="5206"/>
                    <a:pt x="3601" y="4804"/>
                    <a:pt x="3601" y="4384"/>
                  </a:cubicBezTo>
                  <a:cubicBezTo>
                    <a:pt x="3601" y="2347"/>
                    <a:pt x="5257" y="1055"/>
                    <a:pt x="6953" y="1055"/>
                  </a:cubicBezTo>
                  <a:close/>
                  <a:moveTo>
                    <a:pt x="13252" y="9535"/>
                  </a:moveTo>
                  <a:cubicBezTo>
                    <a:pt x="14030" y="9535"/>
                    <a:pt x="14796" y="10120"/>
                    <a:pt x="14807" y="11062"/>
                  </a:cubicBezTo>
                  <a:lnTo>
                    <a:pt x="14807" y="16307"/>
                  </a:lnTo>
                  <a:cubicBezTo>
                    <a:pt x="14807" y="16675"/>
                    <a:pt x="14515" y="16898"/>
                    <a:pt x="14217" y="16898"/>
                  </a:cubicBezTo>
                  <a:cubicBezTo>
                    <a:pt x="14022" y="16898"/>
                    <a:pt x="13824" y="16801"/>
                    <a:pt x="13706" y="16586"/>
                  </a:cubicBezTo>
                  <a:lnTo>
                    <a:pt x="12622" y="14698"/>
                  </a:lnTo>
                  <a:cubicBezTo>
                    <a:pt x="12534" y="14541"/>
                    <a:pt x="12359" y="14436"/>
                    <a:pt x="12167" y="14436"/>
                  </a:cubicBezTo>
                  <a:lnTo>
                    <a:pt x="7972" y="14436"/>
                  </a:lnTo>
                  <a:cubicBezTo>
                    <a:pt x="7797" y="14436"/>
                    <a:pt x="7622" y="14541"/>
                    <a:pt x="7517" y="14698"/>
                  </a:cubicBezTo>
                  <a:lnTo>
                    <a:pt x="6433" y="16586"/>
                  </a:lnTo>
                  <a:cubicBezTo>
                    <a:pt x="6322" y="16801"/>
                    <a:pt x="6126" y="16898"/>
                    <a:pt x="5930" y="16898"/>
                  </a:cubicBezTo>
                  <a:cubicBezTo>
                    <a:pt x="5633" y="16898"/>
                    <a:pt x="5339" y="16675"/>
                    <a:pt x="5349" y="16307"/>
                  </a:cubicBezTo>
                  <a:lnTo>
                    <a:pt x="5349" y="11062"/>
                  </a:lnTo>
                  <a:cubicBezTo>
                    <a:pt x="5349" y="10120"/>
                    <a:pt x="6119" y="9535"/>
                    <a:pt x="6899" y="9535"/>
                  </a:cubicBezTo>
                  <a:cubicBezTo>
                    <a:pt x="7364" y="9535"/>
                    <a:pt x="7833" y="9742"/>
                    <a:pt x="8146" y="10206"/>
                  </a:cubicBezTo>
                  <a:lnTo>
                    <a:pt x="8234" y="10345"/>
                  </a:lnTo>
                  <a:cubicBezTo>
                    <a:pt x="8339" y="10485"/>
                    <a:pt x="8496" y="10573"/>
                    <a:pt x="8671" y="10573"/>
                  </a:cubicBezTo>
                  <a:lnTo>
                    <a:pt x="11468" y="10573"/>
                  </a:lnTo>
                  <a:cubicBezTo>
                    <a:pt x="11660" y="10573"/>
                    <a:pt x="11818" y="10485"/>
                    <a:pt x="11905" y="10345"/>
                  </a:cubicBezTo>
                  <a:lnTo>
                    <a:pt x="12010" y="10206"/>
                  </a:lnTo>
                  <a:cubicBezTo>
                    <a:pt x="12323" y="9742"/>
                    <a:pt x="12790" y="9535"/>
                    <a:pt x="13252" y="9535"/>
                  </a:cubicBezTo>
                  <a:close/>
                  <a:moveTo>
                    <a:pt x="6970" y="1"/>
                  </a:moveTo>
                  <a:cubicBezTo>
                    <a:pt x="4737" y="1"/>
                    <a:pt x="2552" y="1694"/>
                    <a:pt x="2552" y="4384"/>
                  </a:cubicBezTo>
                  <a:cubicBezTo>
                    <a:pt x="2552" y="4786"/>
                    <a:pt x="2605" y="5188"/>
                    <a:pt x="2727" y="5573"/>
                  </a:cubicBezTo>
                  <a:cubicBezTo>
                    <a:pt x="0" y="7478"/>
                    <a:pt x="1014" y="11744"/>
                    <a:pt x="4301" y="12216"/>
                  </a:cubicBezTo>
                  <a:lnTo>
                    <a:pt x="4301" y="16307"/>
                  </a:lnTo>
                  <a:cubicBezTo>
                    <a:pt x="4290" y="17335"/>
                    <a:pt x="5115" y="17958"/>
                    <a:pt x="5949" y="17958"/>
                  </a:cubicBezTo>
                  <a:cubicBezTo>
                    <a:pt x="6491" y="17958"/>
                    <a:pt x="7036" y="17696"/>
                    <a:pt x="7360" y="17111"/>
                  </a:cubicBezTo>
                  <a:lnTo>
                    <a:pt x="8286" y="15485"/>
                  </a:lnTo>
                  <a:lnTo>
                    <a:pt x="11887" y="15485"/>
                  </a:lnTo>
                  <a:lnTo>
                    <a:pt x="12814" y="17111"/>
                  </a:lnTo>
                  <a:cubicBezTo>
                    <a:pt x="13137" y="17696"/>
                    <a:pt x="13683" y="17958"/>
                    <a:pt x="14224" y="17958"/>
                  </a:cubicBezTo>
                  <a:cubicBezTo>
                    <a:pt x="15059" y="17958"/>
                    <a:pt x="15884" y="17335"/>
                    <a:pt x="15873" y="16307"/>
                  </a:cubicBezTo>
                  <a:lnTo>
                    <a:pt x="15873" y="12251"/>
                  </a:lnTo>
                  <a:cubicBezTo>
                    <a:pt x="17639" y="12163"/>
                    <a:pt x="19020" y="10695"/>
                    <a:pt x="19020" y="8929"/>
                  </a:cubicBezTo>
                  <a:lnTo>
                    <a:pt x="19020" y="8929"/>
                  </a:lnTo>
                  <a:lnTo>
                    <a:pt x="19002" y="8947"/>
                  </a:lnTo>
                  <a:cubicBezTo>
                    <a:pt x="19002" y="7304"/>
                    <a:pt x="17814" y="5923"/>
                    <a:pt x="16188" y="5660"/>
                  </a:cubicBezTo>
                  <a:lnTo>
                    <a:pt x="16188" y="5451"/>
                  </a:lnTo>
                  <a:cubicBezTo>
                    <a:pt x="16188" y="3120"/>
                    <a:pt x="14284" y="1409"/>
                    <a:pt x="12166" y="1409"/>
                  </a:cubicBezTo>
                  <a:cubicBezTo>
                    <a:pt x="11600" y="1409"/>
                    <a:pt x="11018" y="1531"/>
                    <a:pt x="10454" y="1797"/>
                  </a:cubicBezTo>
                  <a:cubicBezTo>
                    <a:pt x="9544" y="556"/>
                    <a:pt x="8249" y="1"/>
                    <a:pt x="6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3" name="Google Shape;1053;p55"/>
            <p:cNvSpPr/>
            <p:nvPr/>
          </p:nvSpPr>
          <p:spPr>
            <a:xfrm>
              <a:off x="6472238" y="1510100"/>
              <a:ext cx="76500" cy="69950"/>
            </a:xfrm>
            <a:custGeom>
              <a:rect b="b" l="l" r="r" t="t"/>
              <a:pathLst>
                <a:path extrusionOk="0" h="2798" w="3060">
                  <a:moveTo>
                    <a:pt x="1522" y="1"/>
                  </a:moveTo>
                  <a:cubicBezTo>
                    <a:pt x="1259" y="1"/>
                    <a:pt x="997" y="176"/>
                    <a:pt x="997" y="525"/>
                  </a:cubicBezTo>
                  <a:lnTo>
                    <a:pt x="997" y="875"/>
                  </a:lnTo>
                  <a:lnTo>
                    <a:pt x="665" y="875"/>
                  </a:lnTo>
                  <a:cubicBezTo>
                    <a:pt x="1" y="910"/>
                    <a:pt x="1" y="1889"/>
                    <a:pt x="665" y="1924"/>
                  </a:cubicBezTo>
                  <a:lnTo>
                    <a:pt x="1015" y="1924"/>
                  </a:lnTo>
                  <a:lnTo>
                    <a:pt x="1015" y="2273"/>
                  </a:lnTo>
                  <a:cubicBezTo>
                    <a:pt x="1015" y="2623"/>
                    <a:pt x="1277" y="2798"/>
                    <a:pt x="1539" y="2798"/>
                  </a:cubicBezTo>
                  <a:cubicBezTo>
                    <a:pt x="1801" y="2798"/>
                    <a:pt x="2064" y="2623"/>
                    <a:pt x="2064" y="2273"/>
                  </a:cubicBezTo>
                  <a:lnTo>
                    <a:pt x="2064" y="1924"/>
                  </a:lnTo>
                  <a:lnTo>
                    <a:pt x="2413" y="1924"/>
                  </a:lnTo>
                  <a:cubicBezTo>
                    <a:pt x="3060" y="1889"/>
                    <a:pt x="3060" y="910"/>
                    <a:pt x="2413" y="875"/>
                  </a:cubicBezTo>
                  <a:lnTo>
                    <a:pt x="2046" y="875"/>
                  </a:lnTo>
                  <a:lnTo>
                    <a:pt x="2046" y="525"/>
                  </a:lnTo>
                  <a:cubicBezTo>
                    <a:pt x="2046" y="176"/>
                    <a:pt x="1784" y="1"/>
                    <a:pt x="1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4" name="Google Shape;1054;p55"/>
            <p:cNvSpPr/>
            <p:nvPr/>
          </p:nvSpPr>
          <p:spPr>
            <a:xfrm>
              <a:off x="6341138" y="1510100"/>
              <a:ext cx="76500" cy="69950"/>
            </a:xfrm>
            <a:custGeom>
              <a:rect b="b" l="l" r="r" t="t"/>
              <a:pathLst>
                <a:path extrusionOk="0" h="2798" w="3060">
                  <a:moveTo>
                    <a:pt x="1526" y="1"/>
                  </a:moveTo>
                  <a:cubicBezTo>
                    <a:pt x="1263" y="1"/>
                    <a:pt x="1006" y="176"/>
                    <a:pt x="1014" y="525"/>
                  </a:cubicBezTo>
                  <a:lnTo>
                    <a:pt x="1014" y="875"/>
                  </a:lnTo>
                  <a:lnTo>
                    <a:pt x="665" y="875"/>
                  </a:lnTo>
                  <a:cubicBezTo>
                    <a:pt x="0" y="910"/>
                    <a:pt x="0" y="1889"/>
                    <a:pt x="665" y="1924"/>
                  </a:cubicBezTo>
                  <a:lnTo>
                    <a:pt x="1014" y="1924"/>
                  </a:lnTo>
                  <a:lnTo>
                    <a:pt x="1014" y="2273"/>
                  </a:lnTo>
                  <a:cubicBezTo>
                    <a:pt x="1014" y="2623"/>
                    <a:pt x="1276" y="2798"/>
                    <a:pt x="1539" y="2798"/>
                  </a:cubicBezTo>
                  <a:cubicBezTo>
                    <a:pt x="1801" y="2798"/>
                    <a:pt x="2063" y="2623"/>
                    <a:pt x="2063" y="2273"/>
                  </a:cubicBezTo>
                  <a:lnTo>
                    <a:pt x="2063" y="1924"/>
                  </a:lnTo>
                  <a:lnTo>
                    <a:pt x="2413" y="1924"/>
                  </a:lnTo>
                  <a:cubicBezTo>
                    <a:pt x="3060" y="1889"/>
                    <a:pt x="3060" y="910"/>
                    <a:pt x="2413" y="875"/>
                  </a:cubicBezTo>
                  <a:lnTo>
                    <a:pt x="2063" y="875"/>
                  </a:lnTo>
                  <a:lnTo>
                    <a:pt x="2063" y="525"/>
                  </a:lnTo>
                  <a:cubicBezTo>
                    <a:pt x="2054" y="176"/>
                    <a:pt x="1788" y="1"/>
                    <a:pt x="1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5" name="Google Shape;1055;p55"/>
            <p:cNvSpPr/>
            <p:nvPr/>
          </p:nvSpPr>
          <p:spPr>
            <a:xfrm>
              <a:off x="6429863" y="1548575"/>
              <a:ext cx="26675" cy="22550"/>
            </a:xfrm>
            <a:custGeom>
              <a:rect b="b" l="l" r="r" t="t"/>
              <a:pathLst>
                <a:path extrusionOk="0" h="902" w="1067">
                  <a:moveTo>
                    <a:pt x="612" y="0"/>
                  </a:moveTo>
                  <a:cubicBezTo>
                    <a:pt x="192" y="0"/>
                    <a:pt x="0" y="472"/>
                    <a:pt x="280" y="769"/>
                  </a:cubicBezTo>
                  <a:cubicBezTo>
                    <a:pt x="371" y="860"/>
                    <a:pt x="484" y="901"/>
                    <a:pt x="596" y="901"/>
                  </a:cubicBezTo>
                  <a:cubicBezTo>
                    <a:pt x="828" y="901"/>
                    <a:pt x="1055" y="726"/>
                    <a:pt x="1066" y="455"/>
                  </a:cubicBezTo>
                  <a:cubicBezTo>
                    <a:pt x="1066" y="192"/>
                    <a:pt x="857" y="0"/>
                    <a:pt x="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56" name="Google Shape;1056;p55"/>
          <p:cNvGrpSpPr/>
          <p:nvPr/>
        </p:nvGrpSpPr>
        <p:grpSpPr>
          <a:xfrm>
            <a:off x="5477988" y="1385600"/>
            <a:ext cx="448000" cy="447975"/>
            <a:chOff x="5477988" y="1236975"/>
            <a:chExt cx="448000" cy="447975"/>
          </a:xfrm>
        </p:grpSpPr>
        <p:sp>
          <p:nvSpPr>
            <p:cNvPr id="1057" name="Google Shape;1057;p55"/>
            <p:cNvSpPr/>
            <p:nvPr/>
          </p:nvSpPr>
          <p:spPr>
            <a:xfrm>
              <a:off x="5477988" y="1236975"/>
              <a:ext cx="448000" cy="447975"/>
            </a:xfrm>
            <a:custGeom>
              <a:rect b="b" l="l" r="r" t="t"/>
              <a:pathLst>
                <a:path extrusionOk="0" h="17919" w="17920">
                  <a:moveTo>
                    <a:pt x="16870" y="1049"/>
                  </a:moveTo>
                  <a:lnTo>
                    <a:pt x="16870" y="16869"/>
                  </a:lnTo>
                  <a:lnTo>
                    <a:pt x="1050" y="16869"/>
                  </a:lnTo>
                  <a:lnTo>
                    <a:pt x="1050" y="1049"/>
                  </a:lnTo>
                  <a:close/>
                  <a:moveTo>
                    <a:pt x="525" y="0"/>
                  </a:moveTo>
                  <a:cubicBezTo>
                    <a:pt x="228" y="0"/>
                    <a:pt x="1" y="227"/>
                    <a:pt x="1" y="524"/>
                  </a:cubicBezTo>
                  <a:lnTo>
                    <a:pt x="1" y="17394"/>
                  </a:lnTo>
                  <a:cubicBezTo>
                    <a:pt x="1" y="17691"/>
                    <a:pt x="228" y="17918"/>
                    <a:pt x="525" y="17918"/>
                  </a:cubicBezTo>
                  <a:lnTo>
                    <a:pt x="17395" y="17918"/>
                  </a:lnTo>
                  <a:cubicBezTo>
                    <a:pt x="17692" y="17918"/>
                    <a:pt x="17919" y="17691"/>
                    <a:pt x="17919" y="17394"/>
                  </a:cubicBezTo>
                  <a:lnTo>
                    <a:pt x="17919" y="524"/>
                  </a:lnTo>
                  <a:cubicBezTo>
                    <a:pt x="17919" y="227"/>
                    <a:pt x="17692" y="0"/>
                    <a:pt x="173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8" name="Google Shape;1058;p55"/>
            <p:cNvSpPr/>
            <p:nvPr/>
          </p:nvSpPr>
          <p:spPr>
            <a:xfrm>
              <a:off x="5531313" y="1290275"/>
              <a:ext cx="341350" cy="341350"/>
            </a:xfrm>
            <a:custGeom>
              <a:rect b="b" l="l" r="r" t="t"/>
              <a:pathLst>
                <a:path extrusionOk="0" h="13654" w="13654">
                  <a:moveTo>
                    <a:pt x="8409" y="1050"/>
                  </a:moveTo>
                  <a:lnTo>
                    <a:pt x="8409" y="2273"/>
                  </a:lnTo>
                  <a:cubicBezTo>
                    <a:pt x="8409" y="2570"/>
                    <a:pt x="8636" y="2798"/>
                    <a:pt x="8933" y="2798"/>
                  </a:cubicBezTo>
                  <a:lnTo>
                    <a:pt x="10507" y="2798"/>
                  </a:lnTo>
                  <a:lnTo>
                    <a:pt x="10507" y="4021"/>
                  </a:lnTo>
                  <a:cubicBezTo>
                    <a:pt x="10507" y="4319"/>
                    <a:pt x="10734" y="4546"/>
                    <a:pt x="11031" y="4546"/>
                  </a:cubicBezTo>
                  <a:lnTo>
                    <a:pt x="12604" y="4546"/>
                  </a:lnTo>
                  <a:lnTo>
                    <a:pt x="12604" y="12605"/>
                  </a:lnTo>
                  <a:lnTo>
                    <a:pt x="1049" y="12605"/>
                  </a:lnTo>
                  <a:lnTo>
                    <a:pt x="1049" y="4546"/>
                  </a:lnTo>
                  <a:lnTo>
                    <a:pt x="2623" y="4546"/>
                  </a:lnTo>
                  <a:cubicBezTo>
                    <a:pt x="2920" y="4546"/>
                    <a:pt x="3147" y="4319"/>
                    <a:pt x="3147" y="4021"/>
                  </a:cubicBezTo>
                  <a:lnTo>
                    <a:pt x="3147" y="2798"/>
                  </a:lnTo>
                  <a:lnTo>
                    <a:pt x="4720" y="2798"/>
                  </a:lnTo>
                  <a:cubicBezTo>
                    <a:pt x="5018" y="2798"/>
                    <a:pt x="5245" y="2570"/>
                    <a:pt x="5245" y="2273"/>
                  </a:cubicBezTo>
                  <a:lnTo>
                    <a:pt x="5245" y="1050"/>
                  </a:lnTo>
                  <a:close/>
                  <a:moveTo>
                    <a:pt x="4720" y="1"/>
                  </a:moveTo>
                  <a:cubicBezTo>
                    <a:pt x="4441" y="1"/>
                    <a:pt x="4196" y="245"/>
                    <a:pt x="4196" y="525"/>
                  </a:cubicBezTo>
                  <a:lnTo>
                    <a:pt x="4196" y="1749"/>
                  </a:lnTo>
                  <a:lnTo>
                    <a:pt x="2623" y="1749"/>
                  </a:lnTo>
                  <a:cubicBezTo>
                    <a:pt x="2343" y="1749"/>
                    <a:pt x="2098" y="1994"/>
                    <a:pt x="2098" y="2273"/>
                  </a:cubicBezTo>
                  <a:lnTo>
                    <a:pt x="2098" y="3497"/>
                  </a:lnTo>
                  <a:lnTo>
                    <a:pt x="525" y="3497"/>
                  </a:lnTo>
                  <a:cubicBezTo>
                    <a:pt x="245" y="3497"/>
                    <a:pt x="0" y="3742"/>
                    <a:pt x="0" y="4021"/>
                  </a:cubicBezTo>
                  <a:lnTo>
                    <a:pt x="0" y="13129"/>
                  </a:lnTo>
                  <a:cubicBezTo>
                    <a:pt x="0" y="13409"/>
                    <a:pt x="245" y="13654"/>
                    <a:pt x="525" y="13654"/>
                  </a:cubicBezTo>
                  <a:lnTo>
                    <a:pt x="13129" y="13654"/>
                  </a:lnTo>
                  <a:cubicBezTo>
                    <a:pt x="13409" y="13654"/>
                    <a:pt x="13653" y="13409"/>
                    <a:pt x="13653" y="13129"/>
                  </a:cubicBezTo>
                  <a:lnTo>
                    <a:pt x="13653" y="4021"/>
                  </a:lnTo>
                  <a:cubicBezTo>
                    <a:pt x="13653" y="3742"/>
                    <a:pt x="13409" y="3497"/>
                    <a:pt x="13129" y="3497"/>
                  </a:cubicBezTo>
                  <a:lnTo>
                    <a:pt x="11556" y="3497"/>
                  </a:lnTo>
                  <a:lnTo>
                    <a:pt x="11556" y="2273"/>
                  </a:lnTo>
                  <a:cubicBezTo>
                    <a:pt x="11556" y="1994"/>
                    <a:pt x="11311" y="1749"/>
                    <a:pt x="11031" y="1749"/>
                  </a:cubicBezTo>
                  <a:lnTo>
                    <a:pt x="9458" y="1749"/>
                  </a:lnTo>
                  <a:lnTo>
                    <a:pt x="9458" y="525"/>
                  </a:lnTo>
                  <a:cubicBezTo>
                    <a:pt x="9458" y="245"/>
                    <a:pt x="9213" y="1"/>
                    <a:pt x="8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9" name="Google Shape;1059;p55"/>
            <p:cNvSpPr/>
            <p:nvPr/>
          </p:nvSpPr>
          <p:spPr>
            <a:xfrm>
              <a:off x="579396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7" y="3147"/>
                    <a:pt x="1050" y="2972"/>
                    <a:pt x="1050" y="2622"/>
                  </a:cubicBezTo>
                  <a:lnTo>
                    <a:pt x="1050" y="525"/>
                  </a:lnTo>
                  <a:cubicBezTo>
                    <a:pt x="1050" y="227"/>
                    <a:pt x="805"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0" name="Google Shape;1060;p55"/>
            <p:cNvSpPr/>
            <p:nvPr/>
          </p:nvSpPr>
          <p:spPr>
            <a:xfrm>
              <a:off x="574151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8" y="3147"/>
                    <a:pt x="1050" y="2972"/>
                    <a:pt x="1050" y="2622"/>
                  </a:cubicBezTo>
                  <a:lnTo>
                    <a:pt x="1050" y="525"/>
                  </a:lnTo>
                  <a:cubicBezTo>
                    <a:pt x="1050" y="227"/>
                    <a:pt x="805"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1" name="Google Shape;1061;p55"/>
            <p:cNvSpPr/>
            <p:nvPr/>
          </p:nvSpPr>
          <p:spPr>
            <a:xfrm>
              <a:off x="5688638" y="1500500"/>
              <a:ext cx="26700" cy="78675"/>
            </a:xfrm>
            <a:custGeom>
              <a:rect b="b" l="l" r="r" t="t"/>
              <a:pathLst>
                <a:path extrusionOk="0" h="3147" w="1068">
                  <a:moveTo>
                    <a:pt x="543" y="0"/>
                  </a:moveTo>
                  <a:cubicBezTo>
                    <a:pt x="245" y="0"/>
                    <a:pt x="1" y="227"/>
                    <a:pt x="18" y="525"/>
                  </a:cubicBezTo>
                  <a:lnTo>
                    <a:pt x="18" y="2622"/>
                  </a:lnTo>
                  <a:cubicBezTo>
                    <a:pt x="18" y="2972"/>
                    <a:pt x="280" y="3147"/>
                    <a:pt x="543" y="3147"/>
                  </a:cubicBezTo>
                  <a:cubicBezTo>
                    <a:pt x="805" y="3147"/>
                    <a:pt x="1067" y="2972"/>
                    <a:pt x="1067" y="2622"/>
                  </a:cubicBezTo>
                  <a:lnTo>
                    <a:pt x="1067" y="525"/>
                  </a:lnTo>
                  <a:cubicBezTo>
                    <a:pt x="1067" y="227"/>
                    <a:pt x="822" y="0"/>
                    <a:pt x="5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2" name="Google Shape;1062;p55"/>
            <p:cNvSpPr/>
            <p:nvPr/>
          </p:nvSpPr>
          <p:spPr>
            <a:xfrm>
              <a:off x="5583763" y="1500500"/>
              <a:ext cx="26250" cy="78675"/>
            </a:xfrm>
            <a:custGeom>
              <a:rect b="b" l="l" r="r" t="t"/>
              <a:pathLst>
                <a:path extrusionOk="0" h="3147" w="1050">
                  <a:moveTo>
                    <a:pt x="525" y="0"/>
                  </a:moveTo>
                  <a:cubicBezTo>
                    <a:pt x="245" y="0"/>
                    <a:pt x="0" y="227"/>
                    <a:pt x="0" y="525"/>
                  </a:cubicBezTo>
                  <a:lnTo>
                    <a:pt x="0" y="2622"/>
                  </a:lnTo>
                  <a:cubicBezTo>
                    <a:pt x="0" y="2972"/>
                    <a:pt x="262" y="3147"/>
                    <a:pt x="525" y="3147"/>
                  </a:cubicBezTo>
                  <a:cubicBezTo>
                    <a:pt x="787" y="3147"/>
                    <a:pt x="1049" y="2972"/>
                    <a:pt x="1049" y="2622"/>
                  </a:cubicBezTo>
                  <a:lnTo>
                    <a:pt x="1049" y="525"/>
                  </a:lnTo>
                  <a:cubicBezTo>
                    <a:pt x="1049" y="227"/>
                    <a:pt x="822"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3" name="Google Shape;1063;p55"/>
            <p:cNvSpPr/>
            <p:nvPr/>
          </p:nvSpPr>
          <p:spPr>
            <a:xfrm>
              <a:off x="5636188" y="1500500"/>
              <a:ext cx="26250" cy="78675"/>
            </a:xfrm>
            <a:custGeom>
              <a:rect b="b" l="l" r="r" t="t"/>
              <a:pathLst>
                <a:path extrusionOk="0" h="3147" w="1050">
                  <a:moveTo>
                    <a:pt x="525" y="0"/>
                  </a:moveTo>
                  <a:cubicBezTo>
                    <a:pt x="246" y="0"/>
                    <a:pt x="1" y="227"/>
                    <a:pt x="1" y="525"/>
                  </a:cubicBezTo>
                  <a:lnTo>
                    <a:pt x="1" y="2622"/>
                  </a:lnTo>
                  <a:cubicBezTo>
                    <a:pt x="1" y="2972"/>
                    <a:pt x="263" y="3147"/>
                    <a:pt x="525" y="3147"/>
                  </a:cubicBezTo>
                  <a:cubicBezTo>
                    <a:pt x="788" y="3147"/>
                    <a:pt x="1050" y="2972"/>
                    <a:pt x="1050" y="2622"/>
                  </a:cubicBezTo>
                  <a:lnTo>
                    <a:pt x="1050" y="525"/>
                  </a:lnTo>
                  <a:cubicBezTo>
                    <a:pt x="1050" y="227"/>
                    <a:pt x="823"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4" name="Google Shape;1064;p55"/>
            <p:cNvSpPr/>
            <p:nvPr/>
          </p:nvSpPr>
          <p:spPr>
            <a:xfrm>
              <a:off x="5807088" y="1290275"/>
              <a:ext cx="69950" cy="26250"/>
            </a:xfrm>
            <a:custGeom>
              <a:rect b="b" l="l" r="r" t="t"/>
              <a:pathLst>
                <a:path extrusionOk="0" h="1050" w="2798">
                  <a:moveTo>
                    <a:pt x="699" y="1"/>
                  </a:moveTo>
                  <a:cubicBezTo>
                    <a:pt x="0" y="1"/>
                    <a:pt x="0" y="1050"/>
                    <a:pt x="699" y="1050"/>
                  </a:cubicBezTo>
                  <a:lnTo>
                    <a:pt x="2098" y="1050"/>
                  </a:lnTo>
                  <a:cubicBezTo>
                    <a:pt x="2797" y="1050"/>
                    <a:pt x="2797" y="1"/>
                    <a:pt x="20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5" name="Google Shape;1065;p55"/>
            <p:cNvSpPr/>
            <p:nvPr/>
          </p:nvSpPr>
          <p:spPr>
            <a:xfrm>
              <a:off x="5526938" y="1290275"/>
              <a:ext cx="69950" cy="26250"/>
            </a:xfrm>
            <a:custGeom>
              <a:rect b="b" l="l" r="r" t="t"/>
              <a:pathLst>
                <a:path extrusionOk="0" h="1050" w="2798">
                  <a:moveTo>
                    <a:pt x="700" y="1"/>
                  </a:moveTo>
                  <a:cubicBezTo>
                    <a:pt x="1" y="1"/>
                    <a:pt x="1" y="1050"/>
                    <a:pt x="700" y="1050"/>
                  </a:cubicBezTo>
                  <a:lnTo>
                    <a:pt x="2098" y="1050"/>
                  </a:lnTo>
                  <a:cubicBezTo>
                    <a:pt x="2798" y="1050"/>
                    <a:pt x="2798" y="1"/>
                    <a:pt x="20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66" name="Google Shape;1066;p55"/>
          <p:cNvSpPr/>
          <p:nvPr/>
        </p:nvSpPr>
        <p:spPr>
          <a:xfrm>
            <a:off x="4701388" y="1385250"/>
            <a:ext cx="485575" cy="448325"/>
          </a:xfrm>
          <a:custGeom>
            <a:rect b="b" l="l" r="r" t="t"/>
            <a:pathLst>
              <a:path extrusionOk="0" h="17933" w="19423">
                <a:moveTo>
                  <a:pt x="7198" y="1"/>
                </a:moveTo>
                <a:cubicBezTo>
                  <a:pt x="4964" y="1"/>
                  <a:pt x="2780" y="1694"/>
                  <a:pt x="2780" y="4384"/>
                </a:cubicBezTo>
                <a:cubicBezTo>
                  <a:pt x="2780" y="4786"/>
                  <a:pt x="2832" y="5188"/>
                  <a:pt x="2955" y="5573"/>
                </a:cubicBezTo>
                <a:cubicBezTo>
                  <a:pt x="0" y="7636"/>
                  <a:pt x="1451" y="12268"/>
                  <a:pt x="5070" y="12268"/>
                </a:cubicBezTo>
                <a:lnTo>
                  <a:pt x="5245" y="12268"/>
                </a:lnTo>
                <a:cubicBezTo>
                  <a:pt x="5245" y="12775"/>
                  <a:pt x="5315" y="13282"/>
                  <a:pt x="5472" y="13772"/>
                </a:cubicBezTo>
                <a:cubicBezTo>
                  <a:pt x="5542" y="13982"/>
                  <a:pt x="5752" y="14139"/>
                  <a:pt x="5979" y="14139"/>
                </a:cubicBezTo>
                <a:cubicBezTo>
                  <a:pt x="6031" y="14139"/>
                  <a:pt x="6084" y="14121"/>
                  <a:pt x="6136" y="14104"/>
                </a:cubicBezTo>
                <a:cubicBezTo>
                  <a:pt x="6399" y="14016"/>
                  <a:pt x="6556" y="13737"/>
                  <a:pt x="6468" y="13457"/>
                </a:cubicBezTo>
                <a:cubicBezTo>
                  <a:pt x="5603" y="10694"/>
                  <a:pt x="7780" y="8209"/>
                  <a:pt x="10312" y="8209"/>
                </a:cubicBezTo>
                <a:cubicBezTo>
                  <a:pt x="10951" y="8209"/>
                  <a:pt x="11613" y="8367"/>
                  <a:pt x="12255" y="8720"/>
                </a:cubicBezTo>
                <a:lnTo>
                  <a:pt x="11486" y="8860"/>
                </a:lnTo>
                <a:cubicBezTo>
                  <a:pt x="10845" y="8946"/>
                  <a:pt x="10925" y="9891"/>
                  <a:pt x="11556" y="9891"/>
                </a:cubicBezTo>
                <a:cubicBezTo>
                  <a:pt x="11561" y="9891"/>
                  <a:pt x="11567" y="9891"/>
                  <a:pt x="11573" y="9891"/>
                </a:cubicBezTo>
                <a:lnTo>
                  <a:pt x="11678" y="9891"/>
                </a:lnTo>
                <a:lnTo>
                  <a:pt x="13618" y="9559"/>
                </a:lnTo>
                <a:cubicBezTo>
                  <a:pt x="13915" y="9506"/>
                  <a:pt x="14108" y="9227"/>
                  <a:pt x="14055" y="8947"/>
                </a:cubicBezTo>
                <a:lnTo>
                  <a:pt x="13706" y="6989"/>
                </a:lnTo>
                <a:cubicBezTo>
                  <a:pt x="13653" y="6693"/>
                  <a:pt x="13428" y="6558"/>
                  <a:pt x="13200" y="6558"/>
                </a:cubicBezTo>
                <a:cubicBezTo>
                  <a:pt x="12905" y="6558"/>
                  <a:pt x="12605" y="6786"/>
                  <a:pt x="12674" y="7181"/>
                </a:cubicBezTo>
                <a:lnTo>
                  <a:pt x="12797" y="7811"/>
                </a:lnTo>
                <a:cubicBezTo>
                  <a:pt x="12006" y="7374"/>
                  <a:pt x="11164" y="7172"/>
                  <a:pt x="10341" y="7172"/>
                </a:cubicBezTo>
                <a:cubicBezTo>
                  <a:pt x="8034" y="7172"/>
                  <a:pt x="5870" y="8759"/>
                  <a:pt x="5367" y="11219"/>
                </a:cubicBezTo>
                <a:lnTo>
                  <a:pt x="5070" y="11219"/>
                </a:lnTo>
                <a:cubicBezTo>
                  <a:pt x="5056" y="11220"/>
                  <a:pt x="5042" y="11220"/>
                  <a:pt x="5028" y="11220"/>
                </a:cubicBezTo>
                <a:cubicBezTo>
                  <a:pt x="2558" y="11220"/>
                  <a:pt x="1445" y="8134"/>
                  <a:pt x="3374" y="6569"/>
                </a:cubicBezTo>
                <a:lnTo>
                  <a:pt x="3374" y="6569"/>
                </a:lnTo>
                <a:cubicBezTo>
                  <a:pt x="3567" y="6902"/>
                  <a:pt x="3794" y="7199"/>
                  <a:pt x="4056" y="7478"/>
                </a:cubicBezTo>
                <a:cubicBezTo>
                  <a:pt x="4174" y="7592"/>
                  <a:pt x="4303" y="7640"/>
                  <a:pt x="4427" y="7640"/>
                </a:cubicBezTo>
                <a:cubicBezTo>
                  <a:pt x="4838" y="7640"/>
                  <a:pt x="5184" y="7116"/>
                  <a:pt x="4808" y="6727"/>
                </a:cubicBezTo>
                <a:cubicBezTo>
                  <a:pt x="4493" y="6412"/>
                  <a:pt x="4231" y="6028"/>
                  <a:pt x="4073" y="5608"/>
                </a:cubicBezTo>
                <a:cubicBezTo>
                  <a:pt x="3916" y="5206"/>
                  <a:pt x="3829" y="4804"/>
                  <a:pt x="3829" y="4384"/>
                </a:cubicBezTo>
                <a:cubicBezTo>
                  <a:pt x="3829" y="2347"/>
                  <a:pt x="5485" y="1055"/>
                  <a:pt x="7181" y="1055"/>
                </a:cubicBezTo>
                <a:cubicBezTo>
                  <a:pt x="8133" y="1055"/>
                  <a:pt x="9098" y="1462"/>
                  <a:pt x="9790" y="2374"/>
                </a:cubicBezTo>
                <a:cubicBezTo>
                  <a:pt x="9720" y="2444"/>
                  <a:pt x="9633" y="2514"/>
                  <a:pt x="9563" y="2584"/>
                </a:cubicBezTo>
                <a:cubicBezTo>
                  <a:pt x="9172" y="2961"/>
                  <a:pt x="9529" y="3494"/>
                  <a:pt x="9946" y="3494"/>
                </a:cubicBezTo>
                <a:cubicBezTo>
                  <a:pt x="10069" y="3494"/>
                  <a:pt x="10198" y="3447"/>
                  <a:pt x="10314" y="3335"/>
                </a:cubicBezTo>
                <a:cubicBezTo>
                  <a:pt x="10454" y="3196"/>
                  <a:pt x="10629" y="3056"/>
                  <a:pt x="10804" y="2933"/>
                </a:cubicBezTo>
                <a:cubicBezTo>
                  <a:pt x="11315" y="2603"/>
                  <a:pt x="11868" y="2453"/>
                  <a:pt x="12408" y="2453"/>
                </a:cubicBezTo>
                <a:cubicBezTo>
                  <a:pt x="13953" y="2453"/>
                  <a:pt x="15384" y="3684"/>
                  <a:pt x="15384" y="5433"/>
                </a:cubicBezTo>
                <a:cubicBezTo>
                  <a:pt x="15384" y="5643"/>
                  <a:pt x="15366" y="5835"/>
                  <a:pt x="15331" y="6045"/>
                </a:cubicBezTo>
                <a:cubicBezTo>
                  <a:pt x="15267" y="6369"/>
                  <a:pt x="15517" y="6663"/>
                  <a:pt x="15846" y="6663"/>
                </a:cubicBezTo>
                <a:cubicBezTo>
                  <a:pt x="15872" y="6663"/>
                  <a:pt x="15899" y="6661"/>
                  <a:pt x="15926" y="6657"/>
                </a:cubicBezTo>
                <a:cubicBezTo>
                  <a:pt x="17167" y="6657"/>
                  <a:pt x="18198" y="7688"/>
                  <a:pt x="18198" y="8947"/>
                </a:cubicBezTo>
                <a:cubicBezTo>
                  <a:pt x="18198" y="10188"/>
                  <a:pt x="17167" y="11219"/>
                  <a:pt x="15926" y="11219"/>
                </a:cubicBezTo>
                <a:lnTo>
                  <a:pt x="15279" y="11219"/>
                </a:lnTo>
                <a:cubicBezTo>
                  <a:pt x="15244" y="11045"/>
                  <a:pt x="15209" y="10887"/>
                  <a:pt x="15157" y="10713"/>
                </a:cubicBezTo>
                <a:cubicBezTo>
                  <a:pt x="15075" y="10455"/>
                  <a:pt x="14876" y="10345"/>
                  <a:pt x="14674" y="10345"/>
                </a:cubicBezTo>
                <a:cubicBezTo>
                  <a:pt x="14356" y="10345"/>
                  <a:pt x="14032" y="10620"/>
                  <a:pt x="14160" y="11027"/>
                </a:cubicBezTo>
                <a:cubicBezTo>
                  <a:pt x="15026" y="13791"/>
                  <a:pt x="12849" y="16276"/>
                  <a:pt x="10317" y="16276"/>
                </a:cubicBezTo>
                <a:cubicBezTo>
                  <a:pt x="9677" y="16276"/>
                  <a:pt x="9015" y="16117"/>
                  <a:pt x="8374" y="15765"/>
                </a:cubicBezTo>
                <a:lnTo>
                  <a:pt x="9143" y="15625"/>
                </a:lnTo>
                <a:cubicBezTo>
                  <a:pt x="9787" y="15509"/>
                  <a:pt x="9667" y="14583"/>
                  <a:pt x="9063" y="14583"/>
                </a:cubicBezTo>
                <a:cubicBezTo>
                  <a:pt x="9027" y="14583"/>
                  <a:pt x="8990" y="14587"/>
                  <a:pt x="8951" y="14593"/>
                </a:cubicBezTo>
                <a:lnTo>
                  <a:pt x="7010" y="14943"/>
                </a:lnTo>
                <a:cubicBezTo>
                  <a:pt x="6713" y="14978"/>
                  <a:pt x="6521" y="15258"/>
                  <a:pt x="6573" y="15555"/>
                </a:cubicBezTo>
                <a:lnTo>
                  <a:pt x="6923" y="17495"/>
                </a:lnTo>
                <a:cubicBezTo>
                  <a:pt x="6958" y="17740"/>
                  <a:pt x="7168" y="17932"/>
                  <a:pt x="7430" y="17932"/>
                </a:cubicBezTo>
                <a:lnTo>
                  <a:pt x="7517" y="17932"/>
                </a:lnTo>
                <a:cubicBezTo>
                  <a:pt x="7815" y="17880"/>
                  <a:pt x="8007" y="17618"/>
                  <a:pt x="7954" y="17320"/>
                </a:cubicBezTo>
                <a:lnTo>
                  <a:pt x="7849" y="16691"/>
                </a:lnTo>
                <a:lnTo>
                  <a:pt x="7849" y="16691"/>
                </a:lnTo>
                <a:cubicBezTo>
                  <a:pt x="8646" y="17133"/>
                  <a:pt x="9485" y="17335"/>
                  <a:pt x="10303" y="17335"/>
                </a:cubicBezTo>
                <a:cubicBezTo>
                  <a:pt x="12949" y="17335"/>
                  <a:pt x="15371" y="15220"/>
                  <a:pt x="15384" y="12268"/>
                </a:cubicBezTo>
                <a:lnTo>
                  <a:pt x="15926" y="12268"/>
                </a:lnTo>
                <a:cubicBezTo>
                  <a:pt x="15948" y="12269"/>
                  <a:pt x="15970" y="12269"/>
                  <a:pt x="15992" y="12269"/>
                </a:cubicBezTo>
                <a:cubicBezTo>
                  <a:pt x="17712" y="12269"/>
                  <a:pt x="19162" y="10935"/>
                  <a:pt x="19300" y="9209"/>
                </a:cubicBezTo>
                <a:cubicBezTo>
                  <a:pt x="19422" y="7444"/>
                  <a:pt x="18163" y="5888"/>
                  <a:pt x="16433" y="5660"/>
                </a:cubicBezTo>
                <a:lnTo>
                  <a:pt x="16433" y="5433"/>
                </a:lnTo>
                <a:cubicBezTo>
                  <a:pt x="16419" y="3116"/>
                  <a:pt x="14512" y="1409"/>
                  <a:pt x="12395" y="1409"/>
                </a:cubicBezTo>
                <a:cubicBezTo>
                  <a:pt x="11828" y="1409"/>
                  <a:pt x="11246" y="1531"/>
                  <a:pt x="10681" y="1797"/>
                </a:cubicBezTo>
                <a:cubicBezTo>
                  <a:pt x="9771" y="556"/>
                  <a:pt x="8476" y="1"/>
                  <a:pt x="71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1067" name="Google Shape;1067;p55"/>
          <p:cNvGrpSpPr/>
          <p:nvPr/>
        </p:nvGrpSpPr>
        <p:grpSpPr>
          <a:xfrm>
            <a:off x="3992088" y="1447650"/>
            <a:ext cx="486875" cy="323850"/>
            <a:chOff x="3992088" y="1299025"/>
            <a:chExt cx="486875" cy="323850"/>
          </a:xfrm>
        </p:grpSpPr>
        <p:sp>
          <p:nvSpPr>
            <p:cNvPr id="1068" name="Google Shape;1068;p55"/>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69" name="Google Shape;1069;p55"/>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70" name="Google Shape;1070;p55"/>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71" name="Google Shape;1071;p55"/>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72" name="Google Shape;1072;p55"/>
          <p:cNvGrpSpPr/>
          <p:nvPr/>
        </p:nvGrpSpPr>
        <p:grpSpPr>
          <a:xfrm>
            <a:off x="3217663" y="1385250"/>
            <a:ext cx="493875" cy="448325"/>
            <a:chOff x="3217663" y="1236625"/>
            <a:chExt cx="493875" cy="448325"/>
          </a:xfrm>
        </p:grpSpPr>
        <p:sp>
          <p:nvSpPr>
            <p:cNvPr id="1073" name="Google Shape;1073;p55"/>
            <p:cNvSpPr/>
            <p:nvPr/>
          </p:nvSpPr>
          <p:spPr>
            <a:xfrm>
              <a:off x="3217663" y="1236625"/>
              <a:ext cx="493875" cy="448325"/>
            </a:xfrm>
            <a:custGeom>
              <a:rect b="b" l="l" r="r" t="t"/>
              <a:pathLst>
                <a:path extrusionOk="0" h="17933" w="19755">
                  <a:moveTo>
                    <a:pt x="7089" y="1055"/>
                  </a:moveTo>
                  <a:cubicBezTo>
                    <a:pt x="8043" y="1055"/>
                    <a:pt x="9011" y="1462"/>
                    <a:pt x="9702" y="2374"/>
                  </a:cubicBezTo>
                  <a:cubicBezTo>
                    <a:pt x="9615" y="2444"/>
                    <a:pt x="9545" y="2514"/>
                    <a:pt x="9458" y="2584"/>
                  </a:cubicBezTo>
                  <a:cubicBezTo>
                    <a:pt x="9083" y="2972"/>
                    <a:pt x="9436" y="3504"/>
                    <a:pt x="9850" y="3504"/>
                  </a:cubicBezTo>
                  <a:cubicBezTo>
                    <a:pt x="9976" y="3504"/>
                    <a:pt x="10108" y="3454"/>
                    <a:pt x="10227" y="3335"/>
                  </a:cubicBezTo>
                  <a:cubicBezTo>
                    <a:pt x="10367" y="3196"/>
                    <a:pt x="10541" y="3056"/>
                    <a:pt x="10716" y="2933"/>
                  </a:cubicBezTo>
                  <a:cubicBezTo>
                    <a:pt x="11227" y="2603"/>
                    <a:pt x="11781" y="2453"/>
                    <a:pt x="12320" y="2453"/>
                  </a:cubicBezTo>
                  <a:cubicBezTo>
                    <a:pt x="13865" y="2453"/>
                    <a:pt x="15296" y="3684"/>
                    <a:pt x="15296" y="5433"/>
                  </a:cubicBezTo>
                  <a:cubicBezTo>
                    <a:pt x="15296" y="5643"/>
                    <a:pt x="15279" y="5835"/>
                    <a:pt x="15244" y="6045"/>
                  </a:cubicBezTo>
                  <a:cubicBezTo>
                    <a:pt x="15179" y="6369"/>
                    <a:pt x="15429" y="6663"/>
                    <a:pt x="15758" y="6663"/>
                  </a:cubicBezTo>
                  <a:cubicBezTo>
                    <a:pt x="15784" y="6663"/>
                    <a:pt x="15811" y="6661"/>
                    <a:pt x="15838" y="6657"/>
                  </a:cubicBezTo>
                  <a:cubicBezTo>
                    <a:pt x="17079" y="6657"/>
                    <a:pt x="18111" y="7688"/>
                    <a:pt x="18111" y="8947"/>
                  </a:cubicBezTo>
                  <a:cubicBezTo>
                    <a:pt x="18111" y="10188"/>
                    <a:pt x="17079" y="11219"/>
                    <a:pt x="15838" y="11219"/>
                  </a:cubicBezTo>
                  <a:lnTo>
                    <a:pt x="15506" y="11219"/>
                  </a:lnTo>
                  <a:cubicBezTo>
                    <a:pt x="14894" y="8790"/>
                    <a:pt x="12727" y="7076"/>
                    <a:pt x="10227" y="7076"/>
                  </a:cubicBezTo>
                  <a:cubicBezTo>
                    <a:pt x="7727" y="7076"/>
                    <a:pt x="5559" y="8790"/>
                    <a:pt x="4965" y="11219"/>
                  </a:cubicBezTo>
                  <a:cubicBezTo>
                    <a:pt x="3514" y="11202"/>
                    <a:pt x="2360" y="10031"/>
                    <a:pt x="2360" y="8597"/>
                  </a:cubicBezTo>
                  <a:lnTo>
                    <a:pt x="2325" y="8580"/>
                  </a:lnTo>
                  <a:cubicBezTo>
                    <a:pt x="2325" y="7811"/>
                    <a:pt x="2675" y="7076"/>
                    <a:pt x="3269" y="6569"/>
                  </a:cubicBezTo>
                  <a:cubicBezTo>
                    <a:pt x="3461" y="6902"/>
                    <a:pt x="3689" y="7199"/>
                    <a:pt x="3968" y="7478"/>
                  </a:cubicBezTo>
                  <a:cubicBezTo>
                    <a:pt x="4082" y="7592"/>
                    <a:pt x="4210" y="7640"/>
                    <a:pt x="4332" y="7640"/>
                  </a:cubicBezTo>
                  <a:cubicBezTo>
                    <a:pt x="4739" y="7640"/>
                    <a:pt x="5092" y="7116"/>
                    <a:pt x="4703" y="6727"/>
                  </a:cubicBezTo>
                  <a:cubicBezTo>
                    <a:pt x="4388" y="6412"/>
                    <a:pt x="4143" y="6028"/>
                    <a:pt x="3968" y="5608"/>
                  </a:cubicBezTo>
                  <a:cubicBezTo>
                    <a:pt x="3811" y="5206"/>
                    <a:pt x="3741" y="4804"/>
                    <a:pt x="3741" y="4384"/>
                  </a:cubicBezTo>
                  <a:cubicBezTo>
                    <a:pt x="3730" y="2347"/>
                    <a:pt x="5389" y="1055"/>
                    <a:pt x="7089" y="1055"/>
                  </a:cubicBezTo>
                  <a:close/>
                  <a:moveTo>
                    <a:pt x="2858" y="15834"/>
                  </a:moveTo>
                  <a:cubicBezTo>
                    <a:pt x="3130" y="15834"/>
                    <a:pt x="3392" y="16041"/>
                    <a:pt x="3392" y="16359"/>
                  </a:cubicBezTo>
                  <a:cubicBezTo>
                    <a:pt x="3392" y="16639"/>
                    <a:pt x="3147" y="16883"/>
                    <a:pt x="2867" y="16883"/>
                  </a:cubicBezTo>
                  <a:cubicBezTo>
                    <a:pt x="2395" y="16883"/>
                    <a:pt x="2150" y="16324"/>
                    <a:pt x="2483" y="15992"/>
                  </a:cubicBezTo>
                  <a:cubicBezTo>
                    <a:pt x="2591" y="15883"/>
                    <a:pt x="2726" y="15834"/>
                    <a:pt x="2858" y="15834"/>
                  </a:cubicBezTo>
                  <a:close/>
                  <a:moveTo>
                    <a:pt x="10166" y="8134"/>
                  </a:moveTo>
                  <a:cubicBezTo>
                    <a:pt x="12409" y="8134"/>
                    <a:pt x="14562" y="9875"/>
                    <a:pt x="14562" y="12513"/>
                  </a:cubicBezTo>
                  <a:cubicBezTo>
                    <a:pt x="14562" y="14926"/>
                    <a:pt x="12622" y="16883"/>
                    <a:pt x="10192" y="16883"/>
                  </a:cubicBezTo>
                  <a:cubicBezTo>
                    <a:pt x="6311" y="16883"/>
                    <a:pt x="4353" y="12181"/>
                    <a:pt x="7115" y="9419"/>
                  </a:cubicBezTo>
                  <a:cubicBezTo>
                    <a:pt x="8003" y="8531"/>
                    <a:pt x="9095" y="8134"/>
                    <a:pt x="10166" y="8134"/>
                  </a:cubicBezTo>
                  <a:close/>
                  <a:moveTo>
                    <a:pt x="17545" y="15829"/>
                  </a:moveTo>
                  <a:cubicBezTo>
                    <a:pt x="17818" y="15829"/>
                    <a:pt x="18081" y="16037"/>
                    <a:pt x="18093" y="16359"/>
                  </a:cubicBezTo>
                  <a:cubicBezTo>
                    <a:pt x="18093" y="16656"/>
                    <a:pt x="17849" y="16883"/>
                    <a:pt x="17551" y="16883"/>
                  </a:cubicBezTo>
                  <a:cubicBezTo>
                    <a:pt x="17079" y="16883"/>
                    <a:pt x="16852" y="16307"/>
                    <a:pt x="17184" y="15974"/>
                  </a:cubicBezTo>
                  <a:cubicBezTo>
                    <a:pt x="17290" y="15874"/>
                    <a:pt x="17419" y="15829"/>
                    <a:pt x="17545" y="15829"/>
                  </a:cubicBezTo>
                  <a:close/>
                  <a:moveTo>
                    <a:pt x="7110" y="1"/>
                  </a:moveTo>
                  <a:cubicBezTo>
                    <a:pt x="4877" y="1"/>
                    <a:pt x="2692" y="1694"/>
                    <a:pt x="2692" y="4384"/>
                  </a:cubicBezTo>
                  <a:cubicBezTo>
                    <a:pt x="2692" y="4786"/>
                    <a:pt x="2745" y="5188"/>
                    <a:pt x="2867" y="5573"/>
                  </a:cubicBezTo>
                  <a:cubicBezTo>
                    <a:pt x="0" y="7583"/>
                    <a:pt x="1294" y="12094"/>
                    <a:pt x="4808" y="12251"/>
                  </a:cubicBezTo>
                  <a:lnTo>
                    <a:pt x="4808" y="12496"/>
                  </a:lnTo>
                  <a:cubicBezTo>
                    <a:pt x="4790" y="12793"/>
                    <a:pt x="4825" y="13090"/>
                    <a:pt x="4877" y="13370"/>
                  </a:cubicBezTo>
                  <a:lnTo>
                    <a:pt x="2867" y="13370"/>
                  </a:lnTo>
                  <a:cubicBezTo>
                    <a:pt x="2587" y="13370"/>
                    <a:pt x="2343" y="13614"/>
                    <a:pt x="2343" y="13894"/>
                  </a:cubicBezTo>
                  <a:lnTo>
                    <a:pt x="2343" y="14873"/>
                  </a:lnTo>
                  <a:cubicBezTo>
                    <a:pt x="682" y="15467"/>
                    <a:pt x="1102" y="17932"/>
                    <a:pt x="2867" y="17932"/>
                  </a:cubicBezTo>
                  <a:cubicBezTo>
                    <a:pt x="4650" y="17932"/>
                    <a:pt x="5070" y="15467"/>
                    <a:pt x="3392" y="14873"/>
                  </a:cubicBezTo>
                  <a:lnTo>
                    <a:pt x="3392" y="14436"/>
                  </a:lnTo>
                  <a:lnTo>
                    <a:pt x="5140" y="14436"/>
                  </a:lnTo>
                  <a:cubicBezTo>
                    <a:pt x="5944" y="16551"/>
                    <a:pt x="7972" y="17932"/>
                    <a:pt x="10227" y="17932"/>
                  </a:cubicBezTo>
                  <a:cubicBezTo>
                    <a:pt x="12464" y="17932"/>
                    <a:pt x="14492" y="16551"/>
                    <a:pt x="15296" y="14436"/>
                  </a:cubicBezTo>
                  <a:lnTo>
                    <a:pt x="17044" y="14436"/>
                  </a:lnTo>
                  <a:lnTo>
                    <a:pt x="17044" y="14873"/>
                  </a:lnTo>
                  <a:cubicBezTo>
                    <a:pt x="15366" y="15467"/>
                    <a:pt x="15786" y="17932"/>
                    <a:pt x="17569" y="17932"/>
                  </a:cubicBezTo>
                  <a:cubicBezTo>
                    <a:pt x="19335" y="17932"/>
                    <a:pt x="19754" y="15467"/>
                    <a:pt x="18093" y="14873"/>
                  </a:cubicBezTo>
                  <a:lnTo>
                    <a:pt x="18093" y="13912"/>
                  </a:lnTo>
                  <a:cubicBezTo>
                    <a:pt x="18093" y="13614"/>
                    <a:pt x="17849" y="13387"/>
                    <a:pt x="17551" y="13387"/>
                  </a:cubicBezTo>
                  <a:lnTo>
                    <a:pt x="15576" y="13387"/>
                  </a:lnTo>
                  <a:cubicBezTo>
                    <a:pt x="15611" y="13090"/>
                    <a:pt x="15646" y="12793"/>
                    <a:pt x="15646" y="12513"/>
                  </a:cubicBezTo>
                  <a:lnTo>
                    <a:pt x="15646" y="12268"/>
                  </a:lnTo>
                  <a:lnTo>
                    <a:pt x="15821" y="12268"/>
                  </a:lnTo>
                  <a:cubicBezTo>
                    <a:pt x="17551" y="12268"/>
                    <a:pt x="19002" y="10922"/>
                    <a:pt x="19142" y="9192"/>
                  </a:cubicBezTo>
                  <a:cubicBezTo>
                    <a:pt x="19282" y="7461"/>
                    <a:pt x="18058" y="5923"/>
                    <a:pt x="16345" y="5660"/>
                  </a:cubicBezTo>
                  <a:lnTo>
                    <a:pt x="16345" y="5433"/>
                  </a:lnTo>
                  <a:cubicBezTo>
                    <a:pt x="16331" y="3116"/>
                    <a:pt x="14425" y="1409"/>
                    <a:pt x="12307" y="1409"/>
                  </a:cubicBezTo>
                  <a:cubicBezTo>
                    <a:pt x="11741" y="1409"/>
                    <a:pt x="11159" y="1531"/>
                    <a:pt x="10594" y="1797"/>
                  </a:cubicBezTo>
                  <a:cubicBezTo>
                    <a:pt x="9684" y="556"/>
                    <a:pt x="8389" y="1"/>
                    <a:pt x="71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74" name="Google Shape;1074;p55"/>
            <p:cNvSpPr/>
            <p:nvPr/>
          </p:nvSpPr>
          <p:spPr>
            <a:xfrm>
              <a:off x="3395538" y="1475150"/>
              <a:ext cx="155150" cy="148600"/>
            </a:xfrm>
            <a:custGeom>
              <a:rect b="b" l="l" r="r" t="t"/>
              <a:pathLst>
                <a:path extrusionOk="0" h="5944" w="6206">
                  <a:moveTo>
                    <a:pt x="3112" y="0"/>
                  </a:moveTo>
                  <a:cubicBezTo>
                    <a:pt x="2850" y="0"/>
                    <a:pt x="2587" y="175"/>
                    <a:pt x="2587" y="525"/>
                  </a:cubicBezTo>
                  <a:lnTo>
                    <a:pt x="2587" y="2448"/>
                  </a:lnTo>
                  <a:lnTo>
                    <a:pt x="647" y="2448"/>
                  </a:lnTo>
                  <a:cubicBezTo>
                    <a:pt x="0" y="2500"/>
                    <a:pt x="0" y="3462"/>
                    <a:pt x="647" y="3497"/>
                  </a:cubicBezTo>
                  <a:lnTo>
                    <a:pt x="2587" y="3497"/>
                  </a:lnTo>
                  <a:lnTo>
                    <a:pt x="2587" y="5419"/>
                  </a:lnTo>
                  <a:cubicBezTo>
                    <a:pt x="2587" y="5769"/>
                    <a:pt x="2850" y="5944"/>
                    <a:pt x="3112" y="5944"/>
                  </a:cubicBezTo>
                  <a:cubicBezTo>
                    <a:pt x="3374" y="5944"/>
                    <a:pt x="3636" y="5769"/>
                    <a:pt x="3636" y="5419"/>
                  </a:cubicBezTo>
                  <a:lnTo>
                    <a:pt x="3636" y="3497"/>
                  </a:lnTo>
                  <a:lnTo>
                    <a:pt x="5559" y="3497"/>
                  </a:lnTo>
                  <a:cubicBezTo>
                    <a:pt x="6206" y="3444"/>
                    <a:pt x="6206" y="2483"/>
                    <a:pt x="5559" y="2448"/>
                  </a:cubicBezTo>
                  <a:lnTo>
                    <a:pt x="3636" y="2448"/>
                  </a:lnTo>
                  <a:lnTo>
                    <a:pt x="3636" y="525"/>
                  </a:lnTo>
                  <a:cubicBezTo>
                    <a:pt x="3636" y="175"/>
                    <a:pt x="3374" y="0"/>
                    <a:pt x="3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75" name="Google Shape;1075;p55"/>
          <p:cNvGrpSpPr/>
          <p:nvPr/>
        </p:nvGrpSpPr>
        <p:grpSpPr>
          <a:xfrm>
            <a:off x="2474688" y="1385250"/>
            <a:ext cx="480775" cy="447875"/>
            <a:chOff x="2474688" y="1236625"/>
            <a:chExt cx="480775" cy="447875"/>
          </a:xfrm>
        </p:grpSpPr>
        <p:sp>
          <p:nvSpPr>
            <p:cNvPr id="1076" name="Google Shape;1076;p55"/>
            <p:cNvSpPr/>
            <p:nvPr/>
          </p:nvSpPr>
          <p:spPr>
            <a:xfrm>
              <a:off x="2474688" y="1236625"/>
              <a:ext cx="480775" cy="447875"/>
            </a:xfrm>
            <a:custGeom>
              <a:rect b="b" l="l" r="r" t="t"/>
              <a:pathLst>
                <a:path extrusionOk="0" h="17915" w="19231">
                  <a:moveTo>
                    <a:pt x="7099" y="1055"/>
                  </a:moveTo>
                  <a:cubicBezTo>
                    <a:pt x="8054" y="1055"/>
                    <a:pt x="9023" y="1462"/>
                    <a:pt x="9721" y="2374"/>
                  </a:cubicBezTo>
                  <a:cubicBezTo>
                    <a:pt x="9633" y="2444"/>
                    <a:pt x="9546" y="2514"/>
                    <a:pt x="9476" y="2584"/>
                  </a:cubicBezTo>
                  <a:cubicBezTo>
                    <a:pt x="9085" y="2961"/>
                    <a:pt x="9442" y="3494"/>
                    <a:pt x="9859" y="3494"/>
                  </a:cubicBezTo>
                  <a:cubicBezTo>
                    <a:pt x="9983" y="3494"/>
                    <a:pt x="10111" y="3447"/>
                    <a:pt x="10227" y="3335"/>
                  </a:cubicBezTo>
                  <a:cubicBezTo>
                    <a:pt x="10367" y="3196"/>
                    <a:pt x="10542" y="3056"/>
                    <a:pt x="10717" y="2933"/>
                  </a:cubicBezTo>
                  <a:cubicBezTo>
                    <a:pt x="11228" y="2603"/>
                    <a:pt x="11781" y="2453"/>
                    <a:pt x="12321" y="2453"/>
                  </a:cubicBezTo>
                  <a:cubicBezTo>
                    <a:pt x="13866" y="2453"/>
                    <a:pt x="15297" y="3684"/>
                    <a:pt x="15297" y="5433"/>
                  </a:cubicBezTo>
                  <a:cubicBezTo>
                    <a:pt x="15297" y="5643"/>
                    <a:pt x="15280" y="5835"/>
                    <a:pt x="15245" y="6045"/>
                  </a:cubicBezTo>
                  <a:cubicBezTo>
                    <a:pt x="15175" y="6360"/>
                    <a:pt x="15437" y="6674"/>
                    <a:pt x="15769" y="6674"/>
                  </a:cubicBezTo>
                  <a:lnTo>
                    <a:pt x="15822" y="6674"/>
                  </a:lnTo>
                  <a:cubicBezTo>
                    <a:pt x="17080" y="6674"/>
                    <a:pt x="18094" y="7688"/>
                    <a:pt x="18094" y="8947"/>
                  </a:cubicBezTo>
                  <a:cubicBezTo>
                    <a:pt x="18094" y="10206"/>
                    <a:pt x="17080" y="11219"/>
                    <a:pt x="15822" y="11219"/>
                  </a:cubicBezTo>
                  <a:lnTo>
                    <a:pt x="15489" y="11219"/>
                  </a:lnTo>
                  <a:cubicBezTo>
                    <a:pt x="14895" y="8790"/>
                    <a:pt x="12710" y="7076"/>
                    <a:pt x="10227" y="7076"/>
                  </a:cubicBezTo>
                  <a:cubicBezTo>
                    <a:pt x="7728" y="7076"/>
                    <a:pt x="5542" y="8790"/>
                    <a:pt x="4948" y="11219"/>
                  </a:cubicBezTo>
                  <a:cubicBezTo>
                    <a:pt x="2501" y="11219"/>
                    <a:pt x="1382" y="8143"/>
                    <a:pt x="3287" y="6569"/>
                  </a:cubicBezTo>
                  <a:lnTo>
                    <a:pt x="3287" y="6569"/>
                  </a:lnTo>
                  <a:cubicBezTo>
                    <a:pt x="3480" y="6902"/>
                    <a:pt x="3707" y="7199"/>
                    <a:pt x="3969" y="7478"/>
                  </a:cubicBezTo>
                  <a:cubicBezTo>
                    <a:pt x="4087" y="7592"/>
                    <a:pt x="4216" y="7640"/>
                    <a:pt x="4340" y="7640"/>
                  </a:cubicBezTo>
                  <a:cubicBezTo>
                    <a:pt x="4751" y="7640"/>
                    <a:pt x="5097" y="7116"/>
                    <a:pt x="4721" y="6727"/>
                  </a:cubicBezTo>
                  <a:cubicBezTo>
                    <a:pt x="4406" y="6412"/>
                    <a:pt x="4144" y="6028"/>
                    <a:pt x="3987" y="5608"/>
                  </a:cubicBezTo>
                  <a:cubicBezTo>
                    <a:pt x="3829" y="5206"/>
                    <a:pt x="3742" y="4804"/>
                    <a:pt x="3742" y="4384"/>
                  </a:cubicBezTo>
                  <a:cubicBezTo>
                    <a:pt x="3742" y="2347"/>
                    <a:pt x="5398" y="1055"/>
                    <a:pt x="7099" y="1055"/>
                  </a:cubicBezTo>
                  <a:close/>
                  <a:moveTo>
                    <a:pt x="10189" y="8134"/>
                  </a:moveTo>
                  <a:cubicBezTo>
                    <a:pt x="12437" y="8134"/>
                    <a:pt x="14598" y="9875"/>
                    <a:pt x="14598" y="12513"/>
                  </a:cubicBezTo>
                  <a:cubicBezTo>
                    <a:pt x="14598" y="14926"/>
                    <a:pt x="12640" y="16883"/>
                    <a:pt x="10227" y="16883"/>
                  </a:cubicBezTo>
                  <a:cubicBezTo>
                    <a:pt x="6329" y="16883"/>
                    <a:pt x="4371" y="12181"/>
                    <a:pt x="7133" y="9419"/>
                  </a:cubicBezTo>
                  <a:cubicBezTo>
                    <a:pt x="8021" y="8531"/>
                    <a:pt x="9115" y="8134"/>
                    <a:pt x="10189" y="8134"/>
                  </a:cubicBezTo>
                  <a:close/>
                  <a:moveTo>
                    <a:pt x="7111" y="1"/>
                  </a:moveTo>
                  <a:cubicBezTo>
                    <a:pt x="4877" y="1"/>
                    <a:pt x="2693" y="1694"/>
                    <a:pt x="2693" y="4384"/>
                  </a:cubicBezTo>
                  <a:cubicBezTo>
                    <a:pt x="2693" y="4786"/>
                    <a:pt x="2745" y="5188"/>
                    <a:pt x="2868" y="5573"/>
                  </a:cubicBezTo>
                  <a:cubicBezTo>
                    <a:pt x="1" y="7583"/>
                    <a:pt x="1295" y="12094"/>
                    <a:pt x="4808" y="12251"/>
                  </a:cubicBezTo>
                  <a:lnTo>
                    <a:pt x="4808" y="12496"/>
                  </a:lnTo>
                  <a:cubicBezTo>
                    <a:pt x="4791" y="15502"/>
                    <a:pt x="7221" y="17915"/>
                    <a:pt x="10227" y="17915"/>
                  </a:cubicBezTo>
                  <a:cubicBezTo>
                    <a:pt x="13217" y="17915"/>
                    <a:pt x="15647" y="15502"/>
                    <a:pt x="15647" y="12496"/>
                  </a:cubicBezTo>
                  <a:lnTo>
                    <a:pt x="15647" y="12251"/>
                  </a:lnTo>
                  <a:lnTo>
                    <a:pt x="15822" y="12251"/>
                  </a:lnTo>
                  <a:cubicBezTo>
                    <a:pt x="17552" y="12233"/>
                    <a:pt x="18951" y="10905"/>
                    <a:pt x="19091" y="9192"/>
                  </a:cubicBezTo>
                  <a:cubicBezTo>
                    <a:pt x="19230" y="7478"/>
                    <a:pt x="18024" y="5940"/>
                    <a:pt x="16346" y="5660"/>
                  </a:cubicBezTo>
                  <a:lnTo>
                    <a:pt x="16346" y="5433"/>
                  </a:lnTo>
                  <a:cubicBezTo>
                    <a:pt x="16332" y="3105"/>
                    <a:pt x="14430" y="1407"/>
                    <a:pt x="12316" y="1407"/>
                  </a:cubicBezTo>
                  <a:cubicBezTo>
                    <a:pt x="11746" y="1407"/>
                    <a:pt x="11162" y="1530"/>
                    <a:pt x="10595" y="1797"/>
                  </a:cubicBezTo>
                  <a:cubicBezTo>
                    <a:pt x="9684" y="556"/>
                    <a:pt x="8390" y="1"/>
                    <a:pt x="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77" name="Google Shape;1077;p55"/>
            <p:cNvSpPr/>
            <p:nvPr/>
          </p:nvSpPr>
          <p:spPr>
            <a:xfrm>
              <a:off x="2681813" y="1459625"/>
              <a:ext cx="96200" cy="179325"/>
            </a:xfrm>
            <a:custGeom>
              <a:rect b="b" l="l" r="r" t="t"/>
              <a:pathLst>
                <a:path extrusionOk="0" h="7173" w="3848">
                  <a:moveTo>
                    <a:pt x="1488" y="1653"/>
                  </a:moveTo>
                  <a:lnTo>
                    <a:pt x="1505" y="2667"/>
                  </a:lnTo>
                  <a:cubicBezTo>
                    <a:pt x="1453" y="2632"/>
                    <a:pt x="1401" y="2597"/>
                    <a:pt x="1348" y="2562"/>
                  </a:cubicBezTo>
                  <a:cubicBezTo>
                    <a:pt x="1226" y="2439"/>
                    <a:pt x="1191" y="2265"/>
                    <a:pt x="1226" y="2090"/>
                  </a:cubicBezTo>
                  <a:cubicBezTo>
                    <a:pt x="1261" y="1915"/>
                    <a:pt x="1348" y="1758"/>
                    <a:pt x="1488" y="1653"/>
                  </a:cubicBezTo>
                  <a:close/>
                  <a:moveTo>
                    <a:pt x="2380" y="3995"/>
                  </a:moveTo>
                  <a:cubicBezTo>
                    <a:pt x="2712" y="4100"/>
                    <a:pt x="2921" y="4450"/>
                    <a:pt x="2834" y="4817"/>
                  </a:cubicBezTo>
                  <a:cubicBezTo>
                    <a:pt x="2799" y="5096"/>
                    <a:pt x="2624" y="5324"/>
                    <a:pt x="2380" y="5464"/>
                  </a:cubicBezTo>
                  <a:lnTo>
                    <a:pt x="2380" y="3995"/>
                  </a:lnTo>
                  <a:close/>
                  <a:moveTo>
                    <a:pt x="1942" y="1"/>
                  </a:moveTo>
                  <a:cubicBezTo>
                    <a:pt x="1724" y="1"/>
                    <a:pt x="1505" y="149"/>
                    <a:pt x="1505" y="446"/>
                  </a:cubicBezTo>
                  <a:lnTo>
                    <a:pt x="1505" y="726"/>
                  </a:lnTo>
                  <a:lnTo>
                    <a:pt x="1401" y="761"/>
                  </a:lnTo>
                  <a:cubicBezTo>
                    <a:pt x="859" y="918"/>
                    <a:pt x="474" y="1373"/>
                    <a:pt x="369" y="1932"/>
                  </a:cubicBezTo>
                  <a:cubicBezTo>
                    <a:pt x="264" y="2422"/>
                    <a:pt x="439" y="2929"/>
                    <a:pt x="806" y="3243"/>
                  </a:cubicBezTo>
                  <a:cubicBezTo>
                    <a:pt x="1016" y="3401"/>
                    <a:pt x="1261" y="3541"/>
                    <a:pt x="1505" y="3646"/>
                  </a:cubicBezTo>
                  <a:lnTo>
                    <a:pt x="1505" y="5568"/>
                  </a:lnTo>
                  <a:cubicBezTo>
                    <a:pt x="1278" y="5534"/>
                    <a:pt x="1051" y="5446"/>
                    <a:pt x="876" y="5306"/>
                  </a:cubicBezTo>
                  <a:cubicBezTo>
                    <a:pt x="791" y="5248"/>
                    <a:pt x="706" y="5223"/>
                    <a:pt x="626" y="5223"/>
                  </a:cubicBezTo>
                  <a:cubicBezTo>
                    <a:pt x="251" y="5223"/>
                    <a:pt x="0" y="5781"/>
                    <a:pt x="404" y="6040"/>
                  </a:cubicBezTo>
                  <a:cubicBezTo>
                    <a:pt x="719" y="6268"/>
                    <a:pt x="1103" y="6408"/>
                    <a:pt x="1505" y="6443"/>
                  </a:cubicBezTo>
                  <a:lnTo>
                    <a:pt x="1505" y="6740"/>
                  </a:lnTo>
                  <a:cubicBezTo>
                    <a:pt x="1505" y="7028"/>
                    <a:pt x="1724" y="7172"/>
                    <a:pt x="1942" y="7172"/>
                  </a:cubicBezTo>
                  <a:cubicBezTo>
                    <a:pt x="2161" y="7172"/>
                    <a:pt x="2380" y="7028"/>
                    <a:pt x="2380" y="6740"/>
                  </a:cubicBezTo>
                  <a:lnTo>
                    <a:pt x="2380" y="6408"/>
                  </a:lnTo>
                  <a:cubicBezTo>
                    <a:pt x="2659" y="6338"/>
                    <a:pt x="2921" y="6198"/>
                    <a:pt x="3149" y="5988"/>
                  </a:cubicBezTo>
                  <a:cubicBezTo>
                    <a:pt x="3446" y="5726"/>
                    <a:pt x="3638" y="5359"/>
                    <a:pt x="3708" y="4957"/>
                  </a:cubicBezTo>
                  <a:cubicBezTo>
                    <a:pt x="3848" y="4153"/>
                    <a:pt x="3376" y="3383"/>
                    <a:pt x="2607" y="3156"/>
                  </a:cubicBezTo>
                  <a:lnTo>
                    <a:pt x="2624" y="3156"/>
                  </a:lnTo>
                  <a:lnTo>
                    <a:pt x="2380" y="3051"/>
                  </a:lnTo>
                  <a:lnTo>
                    <a:pt x="2380" y="1600"/>
                  </a:lnTo>
                  <a:cubicBezTo>
                    <a:pt x="2467" y="1635"/>
                    <a:pt x="2572" y="1688"/>
                    <a:pt x="2642" y="1758"/>
                  </a:cubicBezTo>
                  <a:cubicBezTo>
                    <a:pt x="2729" y="1827"/>
                    <a:pt x="2834" y="1862"/>
                    <a:pt x="2939" y="1862"/>
                  </a:cubicBezTo>
                  <a:cubicBezTo>
                    <a:pt x="2946" y="1863"/>
                    <a:pt x="2952" y="1863"/>
                    <a:pt x="2959" y="1863"/>
                  </a:cubicBezTo>
                  <a:cubicBezTo>
                    <a:pt x="3347" y="1863"/>
                    <a:pt x="3529" y="1369"/>
                    <a:pt x="3254" y="1111"/>
                  </a:cubicBezTo>
                  <a:cubicBezTo>
                    <a:pt x="2991" y="901"/>
                    <a:pt x="2694" y="761"/>
                    <a:pt x="2380" y="709"/>
                  </a:cubicBezTo>
                  <a:lnTo>
                    <a:pt x="2380" y="446"/>
                  </a:lnTo>
                  <a:cubicBezTo>
                    <a:pt x="2380" y="149"/>
                    <a:pt x="2161" y="1"/>
                    <a:pt x="1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078" name="Google Shape;1078;p55"/>
          <p:cNvGrpSpPr/>
          <p:nvPr/>
        </p:nvGrpSpPr>
        <p:grpSpPr>
          <a:xfrm>
            <a:off x="1729563" y="1385250"/>
            <a:ext cx="484250" cy="448325"/>
            <a:chOff x="1729563" y="1236625"/>
            <a:chExt cx="484250" cy="448325"/>
          </a:xfrm>
        </p:grpSpPr>
        <p:sp>
          <p:nvSpPr>
            <p:cNvPr id="1079" name="Google Shape;1079;p55"/>
            <p:cNvSpPr/>
            <p:nvPr/>
          </p:nvSpPr>
          <p:spPr>
            <a:xfrm>
              <a:off x="1969488" y="1610625"/>
              <a:ext cx="31050" cy="26250"/>
            </a:xfrm>
            <a:custGeom>
              <a:rect b="b" l="l" r="r" t="t"/>
              <a:pathLst>
                <a:path extrusionOk="0" h="1050" w="1242">
                  <a:moveTo>
                    <a:pt x="717" y="0"/>
                  </a:moveTo>
                  <a:cubicBezTo>
                    <a:pt x="245" y="0"/>
                    <a:pt x="0" y="560"/>
                    <a:pt x="333" y="892"/>
                  </a:cubicBezTo>
                  <a:cubicBezTo>
                    <a:pt x="441" y="1001"/>
                    <a:pt x="576" y="1049"/>
                    <a:pt x="708" y="1049"/>
                  </a:cubicBezTo>
                  <a:cubicBezTo>
                    <a:pt x="980" y="1049"/>
                    <a:pt x="1242" y="843"/>
                    <a:pt x="1242" y="525"/>
                  </a:cubicBezTo>
                  <a:cubicBezTo>
                    <a:pt x="1242" y="228"/>
                    <a:pt x="997" y="0"/>
                    <a:pt x="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80" name="Google Shape;1080;p55"/>
            <p:cNvSpPr/>
            <p:nvPr/>
          </p:nvSpPr>
          <p:spPr>
            <a:xfrm>
              <a:off x="1729563" y="1236625"/>
              <a:ext cx="484250" cy="448325"/>
            </a:xfrm>
            <a:custGeom>
              <a:rect b="b" l="l" r="r" t="t"/>
              <a:pathLst>
                <a:path extrusionOk="0" h="17933" w="19370">
                  <a:moveTo>
                    <a:pt x="7181" y="1055"/>
                  </a:moveTo>
                  <a:cubicBezTo>
                    <a:pt x="8133" y="1055"/>
                    <a:pt x="9098" y="1462"/>
                    <a:pt x="9790" y="2374"/>
                  </a:cubicBezTo>
                  <a:cubicBezTo>
                    <a:pt x="9720" y="2444"/>
                    <a:pt x="9632" y="2514"/>
                    <a:pt x="9563" y="2584"/>
                  </a:cubicBezTo>
                  <a:cubicBezTo>
                    <a:pt x="9172" y="2961"/>
                    <a:pt x="9529" y="3494"/>
                    <a:pt x="9946" y="3494"/>
                  </a:cubicBezTo>
                  <a:cubicBezTo>
                    <a:pt x="10069" y="3494"/>
                    <a:pt x="10198" y="3447"/>
                    <a:pt x="10314" y="3335"/>
                  </a:cubicBezTo>
                  <a:cubicBezTo>
                    <a:pt x="10454" y="3196"/>
                    <a:pt x="10629" y="3056"/>
                    <a:pt x="10804" y="2933"/>
                  </a:cubicBezTo>
                  <a:cubicBezTo>
                    <a:pt x="11315" y="2603"/>
                    <a:pt x="11868" y="2453"/>
                    <a:pt x="12407" y="2453"/>
                  </a:cubicBezTo>
                  <a:cubicBezTo>
                    <a:pt x="13953" y="2453"/>
                    <a:pt x="15384" y="3684"/>
                    <a:pt x="15384" y="5433"/>
                  </a:cubicBezTo>
                  <a:cubicBezTo>
                    <a:pt x="15384" y="5643"/>
                    <a:pt x="15366" y="5835"/>
                    <a:pt x="15331" y="6045"/>
                  </a:cubicBezTo>
                  <a:cubicBezTo>
                    <a:pt x="15296" y="6185"/>
                    <a:pt x="15331" y="6360"/>
                    <a:pt x="15436" y="6482"/>
                  </a:cubicBezTo>
                  <a:cubicBezTo>
                    <a:pt x="15546" y="6592"/>
                    <a:pt x="15698" y="6660"/>
                    <a:pt x="15855" y="6660"/>
                  </a:cubicBezTo>
                  <a:cubicBezTo>
                    <a:pt x="15873" y="6660"/>
                    <a:pt x="15890" y="6659"/>
                    <a:pt x="15908" y="6657"/>
                  </a:cubicBezTo>
                  <a:cubicBezTo>
                    <a:pt x="17167" y="6657"/>
                    <a:pt x="18198" y="7671"/>
                    <a:pt x="18198" y="8929"/>
                  </a:cubicBezTo>
                  <a:cubicBezTo>
                    <a:pt x="18198" y="10188"/>
                    <a:pt x="17167" y="11202"/>
                    <a:pt x="15908" y="11202"/>
                  </a:cubicBezTo>
                  <a:lnTo>
                    <a:pt x="15908" y="11219"/>
                  </a:lnTo>
                  <a:lnTo>
                    <a:pt x="13601" y="11219"/>
                  </a:lnTo>
                  <a:lnTo>
                    <a:pt x="12097" y="8195"/>
                  </a:lnTo>
                  <a:cubicBezTo>
                    <a:pt x="11730" y="7452"/>
                    <a:pt x="11018" y="7081"/>
                    <a:pt x="10305" y="7081"/>
                  </a:cubicBezTo>
                  <a:cubicBezTo>
                    <a:pt x="9593" y="7081"/>
                    <a:pt x="8881" y="7452"/>
                    <a:pt x="8514" y="8195"/>
                  </a:cubicBezTo>
                  <a:lnTo>
                    <a:pt x="7010" y="11219"/>
                  </a:lnTo>
                  <a:lnTo>
                    <a:pt x="5070" y="11219"/>
                  </a:lnTo>
                  <a:cubicBezTo>
                    <a:pt x="5063" y="11220"/>
                    <a:pt x="5056" y="11220"/>
                    <a:pt x="5049" y="11220"/>
                  </a:cubicBezTo>
                  <a:cubicBezTo>
                    <a:pt x="2581" y="11220"/>
                    <a:pt x="1474" y="8138"/>
                    <a:pt x="3374" y="6569"/>
                  </a:cubicBezTo>
                  <a:lnTo>
                    <a:pt x="3374" y="6569"/>
                  </a:lnTo>
                  <a:cubicBezTo>
                    <a:pt x="3566" y="6902"/>
                    <a:pt x="3794" y="7199"/>
                    <a:pt x="4056" y="7478"/>
                  </a:cubicBezTo>
                  <a:cubicBezTo>
                    <a:pt x="4173" y="7592"/>
                    <a:pt x="4303" y="7640"/>
                    <a:pt x="4427" y="7640"/>
                  </a:cubicBezTo>
                  <a:cubicBezTo>
                    <a:pt x="4838" y="7640"/>
                    <a:pt x="5184" y="7116"/>
                    <a:pt x="4808" y="6727"/>
                  </a:cubicBezTo>
                  <a:cubicBezTo>
                    <a:pt x="4493" y="6412"/>
                    <a:pt x="4231" y="6028"/>
                    <a:pt x="4073" y="5608"/>
                  </a:cubicBezTo>
                  <a:cubicBezTo>
                    <a:pt x="3916" y="5206"/>
                    <a:pt x="3829" y="4804"/>
                    <a:pt x="3829" y="4384"/>
                  </a:cubicBezTo>
                  <a:cubicBezTo>
                    <a:pt x="3829" y="2347"/>
                    <a:pt x="5485" y="1055"/>
                    <a:pt x="7181" y="1055"/>
                  </a:cubicBezTo>
                  <a:close/>
                  <a:moveTo>
                    <a:pt x="10305" y="8138"/>
                  </a:moveTo>
                  <a:cubicBezTo>
                    <a:pt x="10642" y="8138"/>
                    <a:pt x="10979" y="8309"/>
                    <a:pt x="11153" y="8650"/>
                  </a:cubicBezTo>
                  <a:lnTo>
                    <a:pt x="14580" y="15502"/>
                  </a:lnTo>
                  <a:cubicBezTo>
                    <a:pt x="14737" y="15800"/>
                    <a:pt x="14720" y="16149"/>
                    <a:pt x="14545" y="16429"/>
                  </a:cubicBezTo>
                  <a:cubicBezTo>
                    <a:pt x="14370" y="16709"/>
                    <a:pt x="14055" y="16883"/>
                    <a:pt x="13741" y="16883"/>
                  </a:cubicBezTo>
                  <a:lnTo>
                    <a:pt x="6888" y="16883"/>
                  </a:lnTo>
                  <a:cubicBezTo>
                    <a:pt x="6171" y="16883"/>
                    <a:pt x="5717" y="16132"/>
                    <a:pt x="6031" y="15502"/>
                  </a:cubicBezTo>
                  <a:lnTo>
                    <a:pt x="9458" y="8650"/>
                  </a:lnTo>
                  <a:cubicBezTo>
                    <a:pt x="9632" y="8309"/>
                    <a:pt x="9969" y="8138"/>
                    <a:pt x="10305" y="8138"/>
                  </a:cubicBezTo>
                  <a:close/>
                  <a:moveTo>
                    <a:pt x="7197" y="1"/>
                  </a:moveTo>
                  <a:cubicBezTo>
                    <a:pt x="4964" y="1"/>
                    <a:pt x="2780" y="1694"/>
                    <a:pt x="2780" y="4384"/>
                  </a:cubicBezTo>
                  <a:cubicBezTo>
                    <a:pt x="2780" y="4786"/>
                    <a:pt x="2832" y="5188"/>
                    <a:pt x="2955" y="5573"/>
                  </a:cubicBezTo>
                  <a:cubicBezTo>
                    <a:pt x="0" y="7636"/>
                    <a:pt x="1451" y="12268"/>
                    <a:pt x="5070" y="12268"/>
                  </a:cubicBezTo>
                  <a:lnTo>
                    <a:pt x="6486" y="12268"/>
                  </a:lnTo>
                  <a:lnTo>
                    <a:pt x="5105" y="15030"/>
                  </a:lnTo>
                  <a:cubicBezTo>
                    <a:pt x="4440" y="16359"/>
                    <a:pt x="5402" y="17932"/>
                    <a:pt x="6888" y="17932"/>
                  </a:cubicBezTo>
                  <a:lnTo>
                    <a:pt x="13741" y="17932"/>
                  </a:lnTo>
                  <a:cubicBezTo>
                    <a:pt x="15209" y="17932"/>
                    <a:pt x="16188" y="16376"/>
                    <a:pt x="15524" y="15048"/>
                  </a:cubicBezTo>
                  <a:lnTo>
                    <a:pt x="14125" y="12268"/>
                  </a:lnTo>
                  <a:lnTo>
                    <a:pt x="15908" y="12268"/>
                  </a:lnTo>
                  <a:cubicBezTo>
                    <a:pt x="17639" y="12268"/>
                    <a:pt x="19090" y="10922"/>
                    <a:pt x="19230" y="9192"/>
                  </a:cubicBezTo>
                  <a:cubicBezTo>
                    <a:pt x="19370" y="7461"/>
                    <a:pt x="18146" y="5923"/>
                    <a:pt x="16433" y="5660"/>
                  </a:cubicBezTo>
                  <a:lnTo>
                    <a:pt x="16433" y="5433"/>
                  </a:lnTo>
                  <a:cubicBezTo>
                    <a:pt x="16419" y="3116"/>
                    <a:pt x="14512" y="1409"/>
                    <a:pt x="12395" y="1409"/>
                  </a:cubicBezTo>
                  <a:cubicBezTo>
                    <a:pt x="11828" y="1409"/>
                    <a:pt x="11246" y="1531"/>
                    <a:pt x="10681" y="1797"/>
                  </a:cubicBezTo>
                  <a:cubicBezTo>
                    <a:pt x="9771" y="556"/>
                    <a:pt x="8476" y="1"/>
                    <a:pt x="7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81" name="Google Shape;1081;p55"/>
            <p:cNvSpPr/>
            <p:nvPr/>
          </p:nvSpPr>
          <p:spPr>
            <a:xfrm>
              <a:off x="1973863" y="1483875"/>
              <a:ext cx="26675" cy="104925"/>
            </a:xfrm>
            <a:custGeom>
              <a:rect b="b" l="l" r="r" t="t"/>
              <a:pathLst>
                <a:path extrusionOk="0" h="4197" w="1067">
                  <a:moveTo>
                    <a:pt x="512" y="0"/>
                  </a:moveTo>
                  <a:cubicBezTo>
                    <a:pt x="229" y="0"/>
                    <a:pt x="1" y="238"/>
                    <a:pt x="18" y="525"/>
                  </a:cubicBezTo>
                  <a:lnTo>
                    <a:pt x="18" y="3672"/>
                  </a:lnTo>
                  <a:cubicBezTo>
                    <a:pt x="18" y="4022"/>
                    <a:pt x="280" y="4196"/>
                    <a:pt x="542" y="4196"/>
                  </a:cubicBezTo>
                  <a:cubicBezTo>
                    <a:pt x="804" y="4196"/>
                    <a:pt x="1067" y="4022"/>
                    <a:pt x="1067" y="3672"/>
                  </a:cubicBezTo>
                  <a:lnTo>
                    <a:pt x="1067" y="525"/>
                  </a:lnTo>
                  <a:cubicBezTo>
                    <a:pt x="1067" y="238"/>
                    <a:pt x="838" y="0"/>
                    <a:pt x="570" y="0"/>
                  </a:cubicBezTo>
                  <a:cubicBezTo>
                    <a:pt x="561" y="0"/>
                    <a:pt x="552" y="0"/>
                    <a:pt x="542" y="1"/>
                  </a:cubicBezTo>
                  <a:cubicBezTo>
                    <a:pt x="532" y="0"/>
                    <a:pt x="522"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082" name="Google Shape;1082;p55"/>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Cloud computing and network icon pack </a:t>
            </a:r>
            <a:endParaRPr/>
          </a:p>
        </p:txBody>
      </p:sp>
      <p:cxnSp>
        <p:nvCxnSpPr>
          <p:cNvPr id="1083" name="Google Shape;1083;p55"/>
          <p:cNvCxnSpPr/>
          <p:nvPr/>
        </p:nvCxnSpPr>
        <p:spPr>
          <a:xfrm>
            <a:off x="865125" y="1033750"/>
            <a:ext cx="7413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sp>
        <p:nvSpPr>
          <p:cNvPr id="1088" name="Google Shape;1088;p56"/>
          <p:cNvSpPr txBox="1"/>
          <p:nvPr>
            <p:ph idx="1" type="body"/>
          </p:nvPr>
        </p:nvSpPr>
        <p:spPr>
          <a:xfrm>
            <a:off x="714175" y="1304875"/>
            <a:ext cx="7715700" cy="3029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200"/>
              </a:spcBef>
              <a:spcAft>
                <a:spcPts val="0"/>
              </a:spcAft>
              <a:buNone/>
            </a:pPr>
            <a:r>
              <a:rPr lang="en" sz="2000">
                <a:latin typeface="Jost SemiBold"/>
                <a:ea typeface="Jost SemiBold"/>
                <a:cs typeface="Jost SemiBold"/>
                <a:sym typeface="Jost SemiBold"/>
              </a:rPr>
              <a:t>Icons:</a:t>
            </a:r>
            <a:endParaRPr sz="2000">
              <a:latin typeface="Jost SemiBold"/>
              <a:ea typeface="Jost SemiBold"/>
              <a:cs typeface="Jost SemiBold"/>
              <a:sym typeface="Jost SemiBold"/>
            </a:endParaRPr>
          </a:p>
          <a:p>
            <a:pPr indent="-330200" lvl="0" marL="457200" rtl="0" algn="l">
              <a:spcBef>
                <a:spcPts val="1200"/>
              </a:spcBef>
              <a:spcAft>
                <a:spcPts val="0"/>
              </a:spcAft>
              <a:buSzPts val="1600"/>
              <a:buChar char="●"/>
            </a:pPr>
            <a:r>
              <a:rPr lang="en">
                <a:uFill>
                  <a:noFill/>
                </a:uFill>
                <a:hlinkClick r:id="rId3"/>
              </a:rPr>
              <a:t>Networking Icon Pack</a:t>
            </a:r>
            <a:endParaRPr/>
          </a:p>
        </p:txBody>
      </p:sp>
      <p:sp>
        <p:nvSpPr>
          <p:cNvPr id="1089" name="Google Shape;1089;p56"/>
          <p:cNvSpPr txBox="1"/>
          <p:nvPr>
            <p:ph type="title"/>
          </p:nvPr>
        </p:nvSpPr>
        <p:spPr>
          <a:xfrm>
            <a:off x="714150" y="535650"/>
            <a:ext cx="77157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a:t>
            </a:r>
            <a:r>
              <a:rPr lang="en"/>
              <a:t>lternative resources</a:t>
            </a:r>
            <a:endParaRPr/>
          </a:p>
        </p:txBody>
      </p:sp>
      <p:grpSp>
        <p:nvGrpSpPr>
          <p:cNvPr id="1090" name="Google Shape;1090;p56"/>
          <p:cNvGrpSpPr/>
          <p:nvPr/>
        </p:nvGrpSpPr>
        <p:grpSpPr>
          <a:xfrm>
            <a:off x="1865526" y="3119735"/>
            <a:ext cx="704886" cy="692213"/>
            <a:chOff x="4395254" y="4252351"/>
            <a:chExt cx="617400" cy="606300"/>
          </a:xfrm>
        </p:grpSpPr>
        <p:sp>
          <p:nvSpPr>
            <p:cNvPr id="1091" name="Google Shape;1091;p56"/>
            <p:cNvSpPr/>
            <p:nvPr/>
          </p:nvSpPr>
          <p:spPr>
            <a:xfrm rot="1670">
              <a:off x="4395254" y="4252501"/>
              <a:ext cx="617400" cy="60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4522269" y="4373636"/>
              <a:ext cx="363371" cy="363731"/>
            </a:xfrm>
            <a:custGeom>
              <a:rect b="b" l="l" r="r" t="t"/>
              <a:pathLst>
                <a:path extrusionOk="0" h="18182" w="18164">
                  <a:moveTo>
                    <a:pt x="8621" y="1065"/>
                  </a:moveTo>
                  <a:lnTo>
                    <a:pt x="9082" y="1615"/>
                  </a:lnTo>
                  <a:cubicBezTo>
                    <a:pt x="9171" y="1739"/>
                    <a:pt x="9330" y="1810"/>
                    <a:pt x="9490" y="1810"/>
                  </a:cubicBezTo>
                  <a:lnTo>
                    <a:pt x="11920" y="1810"/>
                  </a:lnTo>
                  <a:lnTo>
                    <a:pt x="11920" y="5819"/>
                  </a:lnTo>
                  <a:lnTo>
                    <a:pt x="6244" y="5819"/>
                  </a:lnTo>
                  <a:lnTo>
                    <a:pt x="6244" y="1065"/>
                  </a:lnTo>
                  <a:close/>
                  <a:moveTo>
                    <a:pt x="3441" y="12364"/>
                  </a:moveTo>
                  <a:lnTo>
                    <a:pt x="3903" y="12914"/>
                  </a:lnTo>
                  <a:cubicBezTo>
                    <a:pt x="4009" y="13020"/>
                    <a:pt x="4151" y="13091"/>
                    <a:pt x="4311" y="13091"/>
                  </a:cubicBezTo>
                  <a:lnTo>
                    <a:pt x="6741" y="13091"/>
                  </a:lnTo>
                  <a:lnTo>
                    <a:pt x="6758" y="17100"/>
                  </a:lnTo>
                  <a:lnTo>
                    <a:pt x="1065" y="17100"/>
                  </a:lnTo>
                  <a:lnTo>
                    <a:pt x="1065" y="12364"/>
                  </a:lnTo>
                  <a:close/>
                  <a:moveTo>
                    <a:pt x="13800" y="12364"/>
                  </a:moveTo>
                  <a:lnTo>
                    <a:pt x="14261" y="12914"/>
                  </a:lnTo>
                  <a:cubicBezTo>
                    <a:pt x="14350" y="13020"/>
                    <a:pt x="14510" y="13091"/>
                    <a:pt x="14669" y="13091"/>
                  </a:cubicBezTo>
                  <a:lnTo>
                    <a:pt x="17099" y="13091"/>
                  </a:lnTo>
                  <a:lnTo>
                    <a:pt x="17099" y="17100"/>
                  </a:lnTo>
                  <a:lnTo>
                    <a:pt x="11405" y="17100"/>
                  </a:lnTo>
                  <a:lnTo>
                    <a:pt x="11405" y="12364"/>
                  </a:lnTo>
                  <a:close/>
                  <a:moveTo>
                    <a:pt x="5694" y="1"/>
                  </a:moveTo>
                  <a:cubicBezTo>
                    <a:pt x="5410" y="1"/>
                    <a:pt x="5162" y="249"/>
                    <a:pt x="5162" y="533"/>
                  </a:cubicBezTo>
                  <a:lnTo>
                    <a:pt x="5162" y="6120"/>
                  </a:lnTo>
                  <a:cubicBezTo>
                    <a:pt x="5162" y="6546"/>
                    <a:pt x="5517" y="6883"/>
                    <a:pt x="5942" y="6883"/>
                  </a:cubicBezTo>
                  <a:lnTo>
                    <a:pt x="8550" y="6883"/>
                  </a:lnTo>
                  <a:lnTo>
                    <a:pt x="8550" y="8799"/>
                  </a:lnTo>
                  <a:lnTo>
                    <a:pt x="4772" y="8799"/>
                  </a:lnTo>
                  <a:cubicBezTo>
                    <a:pt x="4470" y="8799"/>
                    <a:pt x="4240" y="9047"/>
                    <a:pt x="4240" y="9331"/>
                  </a:cubicBezTo>
                  <a:lnTo>
                    <a:pt x="4240" y="11654"/>
                  </a:lnTo>
                  <a:lnTo>
                    <a:pt x="4098" y="11495"/>
                  </a:lnTo>
                  <a:cubicBezTo>
                    <a:pt x="3991" y="11371"/>
                    <a:pt x="3849" y="11300"/>
                    <a:pt x="3690" y="11300"/>
                  </a:cubicBezTo>
                  <a:lnTo>
                    <a:pt x="532" y="11300"/>
                  </a:lnTo>
                  <a:cubicBezTo>
                    <a:pt x="231" y="11300"/>
                    <a:pt x="0" y="11530"/>
                    <a:pt x="0" y="11832"/>
                  </a:cubicBezTo>
                  <a:lnTo>
                    <a:pt x="0" y="17401"/>
                  </a:lnTo>
                  <a:cubicBezTo>
                    <a:pt x="0" y="17827"/>
                    <a:pt x="337" y="18182"/>
                    <a:pt x="763" y="18182"/>
                  </a:cubicBezTo>
                  <a:lnTo>
                    <a:pt x="7042" y="18182"/>
                  </a:lnTo>
                  <a:cubicBezTo>
                    <a:pt x="7468" y="18182"/>
                    <a:pt x="7823" y="17827"/>
                    <a:pt x="7823" y="17401"/>
                  </a:cubicBezTo>
                  <a:lnTo>
                    <a:pt x="7823" y="12559"/>
                  </a:lnTo>
                  <a:cubicBezTo>
                    <a:pt x="7823" y="12275"/>
                    <a:pt x="7574" y="12027"/>
                    <a:pt x="7290" y="12027"/>
                  </a:cubicBezTo>
                  <a:lnTo>
                    <a:pt x="5286" y="12027"/>
                  </a:lnTo>
                  <a:lnTo>
                    <a:pt x="5286" y="9863"/>
                  </a:lnTo>
                  <a:lnTo>
                    <a:pt x="12878" y="9863"/>
                  </a:lnTo>
                  <a:lnTo>
                    <a:pt x="12878" y="11300"/>
                  </a:lnTo>
                  <a:lnTo>
                    <a:pt x="10873" y="11300"/>
                  </a:lnTo>
                  <a:cubicBezTo>
                    <a:pt x="10572" y="11300"/>
                    <a:pt x="10341" y="11530"/>
                    <a:pt x="10341" y="11832"/>
                  </a:cubicBezTo>
                  <a:lnTo>
                    <a:pt x="10341" y="17401"/>
                  </a:lnTo>
                  <a:cubicBezTo>
                    <a:pt x="10341" y="17827"/>
                    <a:pt x="10678" y="18164"/>
                    <a:pt x="11104" y="18164"/>
                  </a:cubicBezTo>
                  <a:lnTo>
                    <a:pt x="17401" y="18164"/>
                  </a:lnTo>
                  <a:cubicBezTo>
                    <a:pt x="17826" y="18164"/>
                    <a:pt x="18163" y="17827"/>
                    <a:pt x="18163" y="17401"/>
                  </a:cubicBezTo>
                  <a:lnTo>
                    <a:pt x="18163" y="12559"/>
                  </a:lnTo>
                  <a:cubicBezTo>
                    <a:pt x="18163" y="12275"/>
                    <a:pt x="17933" y="12027"/>
                    <a:pt x="17631" y="12027"/>
                  </a:cubicBezTo>
                  <a:lnTo>
                    <a:pt x="14918" y="12027"/>
                  </a:lnTo>
                  <a:lnTo>
                    <a:pt x="14456" y="11477"/>
                  </a:lnTo>
                  <a:cubicBezTo>
                    <a:pt x="14350" y="11371"/>
                    <a:pt x="14190" y="11300"/>
                    <a:pt x="14048" y="11300"/>
                  </a:cubicBezTo>
                  <a:lnTo>
                    <a:pt x="13924" y="11300"/>
                  </a:lnTo>
                  <a:lnTo>
                    <a:pt x="13924" y="9331"/>
                  </a:lnTo>
                  <a:cubicBezTo>
                    <a:pt x="13924" y="9029"/>
                    <a:pt x="13694" y="8781"/>
                    <a:pt x="13392" y="8781"/>
                  </a:cubicBezTo>
                  <a:lnTo>
                    <a:pt x="9614" y="8781"/>
                  </a:lnTo>
                  <a:lnTo>
                    <a:pt x="9614" y="6883"/>
                  </a:lnTo>
                  <a:lnTo>
                    <a:pt x="12221" y="6883"/>
                  </a:lnTo>
                  <a:cubicBezTo>
                    <a:pt x="12647" y="6883"/>
                    <a:pt x="13002" y="6528"/>
                    <a:pt x="13002" y="6120"/>
                  </a:cubicBezTo>
                  <a:lnTo>
                    <a:pt x="13002" y="1278"/>
                  </a:lnTo>
                  <a:cubicBezTo>
                    <a:pt x="13002" y="976"/>
                    <a:pt x="12754" y="746"/>
                    <a:pt x="12470" y="746"/>
                  </a:cubicBezTo>
                  <a:lnTo>
                    <a:pt x="9738" y="746"/>
                  </a:lnTo>
                  <a:lnTo>
                    <a:pt x="9277" y="196"/>
                  </a:lnTo>
                  <a:cubicBezTo>
                    <a:pt x="9171" y="72"/>
                    <a:pt x="9029" y="1"/>
                    <a:pt x="88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56"/>
          <p:cNvGrpSpPr/>
          <p:nvPr/>
        </p:nvGrpSpPr>
        <p:grpSpPr>
          <a:xfrm>
            <a:off x="6687415" y="4022660"/>
            <a:ext cx="704886" cy="692213"/>
            <a:chOff x="7572229" y="4252351"/>
            <a:chExt cx="617400" cy="606300"/>
          </a:xfrm>
        </p:grpSpPr>
        <p:sp>
          <p:nvSpPr>
            <p:cNvPr id="1094" name="Google Shape;1094;p56"/>
            <p:cNvSpPr/>
            <p:nvPr/>
          </p:nvSpPr>
          <p:spPr>
            <a:xfrm rot="1670">
              <a:off x="7572229" y="4252501"/>
              <a:ext cx="617400" cy="606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56"/>
            <p:cNvGrpSpPr/>
            <p:nvPr/>
          </p:nvGrpSpPr>
          <p:grpSpPr>
            <a:xfrm>
              <a:off x="7699244" y="4373636"/>
              <a:ext cx="363371" cy="363731"/>
              <a:chOff x="7343059" y="2793096"/>
              <a:chExt cx="363371" cy="363731"/>
            </a:xfrm>
          </p:grpSpPr>
          <p:sp>
            <p:nvSpPr>
              <p:cNvPr id="1096" name="Google Shape;1096;p56"/>
              <p:cNvSpPr/>
              <p:nvPr/>
            </p:nvSpPr>
            <p:spPr>
              <a:xfrm>
                <a:off x="7364825" y="2793096"/>
                <a:ext cx="163881" cy="35169"/>
              </a:xfrm>
              <a:custGeom>
                <a:rect b="b" l="l" r="r" t="t"/>
                <a:pathLst>
                  <a:path extrusionOk="0" h="1758" w="8192">
                    <a:moveTo>
                      <a:pt x="4107" y="1"/>
                    </a:moveTo>
                    <a:cubicBezTo>
                      <a:pt x="2894" y="1"/>
                      <a:pt x="1681" y="245"/>
                      <a:pt x="544" y="728"/>
                    </a:cubicBezTo>
                    <a:cubicBezTo>
                      <a:pt x="0" y="956"/>
                      <a:pt x="168" y="1757"/>
                      <a:pt x="755" y="1757"/>
                    </a:cubicBezTo>
                    <a:cubicBezTo>
                      <a:pt x="762" y="1757"/>
                      <a:pt x="768" y="1757"/>
                      <a:pt x="775" y="1757"/>
                    </a:cubicBezTo>
                    <a:lnTo>
                      <a:pt x="739" y="1757"/>
                    </a:lnTo>
                    <a:cubicBezTo>
                      <a:pt x="828" y="1757"/>
                      <a:pt x="899" y="1739"/>
                      <a:pt x="970" y="1704"/>
                    </a:cubicBezTo>
                    <a:cubicBezTo>
                      <a:pt x="1968" y="1276"/>
                      <a:pt x="3030" y="1063"/>
                      <a:pt x="4093" y="1063"/>
                    </a:cubicBezTo>
                    <a:cubicBezTo>
                      <a:pt x="5145" y="1063"/>
                      <a:pt x="6199" y="1271"/>
                      <a:pt x="7196" y="1686"/>
                    </a:cubicBezTo>
                    <a:cubicBezTo>
                      <a:pt x="7279" y="1725"/>
                      <a:pt x="7359" y="1742"/>
                      <a:pt x="7434" y="1742"/>
                    </a:cubicBezTo>
                    <a:cubicBezTo>
                      <a:pt x="7943" y="1742"/>
                      <a:pt x="8192" y="943"/>
                      <a:pt x="7604" y="710"/>
                    </a:cubicBezTo>
                    <a:cubicBezTo>
                      <a:pt x="6488" y="236"/>
                      <a:pt x="5298" y="1"/>
                      <a:pt x="4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56"/>
              <p:cNvGrpSpPr/>
              <p:nvPr/>
            </p:nvGrpSpPr>
            <p:grpSpPr>
              <a:xfrm>
                <a:off x="7343059" y="2835506"/>
                <a:ext cx="363371" cy="321320"/>
                <a:chOff x="7343059" y="2835506"/>
                <a:chExt cx="363371" cy="321320"/>
              </a:xfrm>
            </p:grpSpPr>
            <p:sp>
              <p:nvSpPr>
                <p:cNvPr id="1098" name="Google Shape;1098;p56"/>
                <p:cNvSpPr/>
                <p:nvPr/>
              </p:nvSpPr>
              <p:spPr>
                <a:xfrm>
                  <a:off x="7386350" y="2835506"/>
                  <a:ext cx="117469" cy="30008"/>
                </a:xfrm>
                <a:custGeom>
                  <a:rect b="b" l="l" r="r" t="t"/>
                  <a:pathLst>
                    <a:path extrusionOk="0" h="1500" w="5872">
                      <a:moveTo>
                        <a:pt x="3007" y="1"/>
                      </a:moveTo>
                      <a:cubicBezTo>
                        <a:pt x="2173" y="1"/>
                        <a:pt x="1339" y="151"/>
                        <a:pt x="550" y="453"/>
                      </a:cubicBezTo>
                      <a:cubicBezTo>
                        <a:pt x="0" y="666"/>
                        <a:pt x="142" y="1499"/>
                        <a:pt x="745" y="1499"/>
                      </a:cubicBezTo>
                      <a:cubicBezTo>
                        <a:pt x="816" y="1499"/>
                        <a:pt x="869" y="1482"/>
                        <a:pt x="922" y="1464"/>
                      </a:cubicBezTo>
                      <a:cubicBezTo>
                        <a:pt x="1597" y="1207"/>
                        <a:pt x="2302" y="1078"/>
                        <a:pt x="3004" y="1078"/>
                      </a:cubicBezTo>
                      <a:cubicBezTo>
                        <a:pt x="3707" y="1078"/>
                        <a:pt x="4408" y="1207"/>
                        <a:pt x="5073" y="1464"/>
                      </a:cubicBezTo>
                      <a:cubicBezTo>
                        <a:pt x="5134" y="1483"/>
                        <a:pt x="5195" y="1492"/>
                        <a:pt x="5256" y="1492"/>
                      </a:cubicBezTo>
                      <a:cubicBezTo>
                        <a:pt x="5477" y="1492"/>
                        <a:pt x="5681" y="1368"/>
                        <a:pt x="5765" y="1145"/>
                      </a:cubicBezTo>
                      <a:cubicBezTo>
                        <a:pt x="5871" y="879"/>
                        <a:pt x="5729" y="559"/>
                        <a:pt x="5463" y="453"/>
                      </a:cubicBezTo>
                      <a:cubicBezTo>
                        <a:pt x="4674" y="151"/>
                        <a:pt x="3840" y="1"/>
                        <a:pt x="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7407636" y="2878257"/>
                  <a:ext cx="77979" cy="25006"/>
                </a:xfrm>
                <a:custGeom>
                  <a:rect b="b" l="l" r="r" t="t"/>
                  <a:pathLst>
                    <a:path extrusionOk="0" h="1250" w="3898">
                      <a:moveTo>
                        <a:pt x="1952" y="1"/>
                      </a:moveTo>
                      <a:cubicBezTo>
                        <a:pt x="1490" y="1"/>
                        <a:pt x="1029" y="72"/>
                        <a:pt x="603" y="196"/>
                      </a:cubicBezTo>
                      <a:cubicBezTo>
                        <a:pt x="0" y="373"/>
                        <a:pt x="125" y="1243"/>
                        <a:pt x="745" y="1243"/>
                      </a:cubicBezTo>
                      <a:cubicBezTo>
                        <a:pt x="799" y="1243"/>
                        <a:pt x="852" y="1225"/>
                        <a:pt x="905" y="1225"/>
                      </a:cubicBezTo>
                      <a:cubicBezTo>
                        <a:pt x="1242" y="1118"/>
                        <a:pt x="1592" y="1065"/>
                        <a:pt x="1943" y="1065"/>
                      </a:cubicBezTo>
                      <a:cubicBezTo>
                        <a:pt x="2293" y="1065"/>
                        <a:pt x="2643" y="1118"/>
                        <a:pt x="2980" y="1225"/>
                      </a:cubicBezTo>
                      <a:cubicBezTo>
                        <a:pt x="3038" y="1242"/>
                        <a:pt x="3093" y="1249"/>
                        <a:pt x="3145" y="1249"/>
                      </a:cubicBezTo>
                      <a:cubicBezTo>
                        <a:pt x="3699" y="1249"/>
                        <a:pt x="3898" y="374"/>
                        <a:pt x="3282" y="196"/>
                      </a:cubicBezTo>
                      <a:cubicBezTo>
                        <a:pt x="2838" y="72"/>
                        <a:pt x="2395" y="1"/>
                        <a:pt x="1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7421479" y="3035096"/>
                  <a:ext cx="51473" cy="21325"/>
                </a:xfrm>
                <a:custGeom>
                  <a:rect b="b" l="l" r="r" t="t"/>
                  <a:pathLst>
                    <a:path extrusionOk="0" h="1066" w="2573">
                      <a:moveTo>
                        <a:pt x="710" y="1"/>
                      </a:moveTo>
                      <a:cubicBezTo>
                        <a:pt x="0" y="1"/>
                        <a:pt x="0" y="1065"/>
                        <a:pt x="710" y="1065"/>
                      </a:cubicBezTo>
                      <a:lnTo>
                        <a:pt x="1863" y="1065"/>
                      </a:lnTo>
                      <a:cubicBezTo>
                        <a:pt x="2572" y="1065"/>
                        <a:pt x="2572" y="1"/>
                        <a:pt x="1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7565115" y="3035176"/>
                  <a:ext cx="24926" cy="21485"/>
                </a:xfrm>
                <a:custGeom>
                  <a:rect b="b" l="l" r="r" t="t"/>
                  <a:pathLst>
                    <a:path extrusionOk="0" h="1074" w="1246">
                      <a:moveTo>
                        <a:pt x="671" y="1"/>
                      </a:moveTo>
                      <a:cubicBezTo>
                        <a:pt x="494" y="1"/>
                        <a:pt x="316" y="90"/>
                        <a:pt x="217" y="281"/>
                      </a:cubicBezTo>
                      <a:cubicBezTo>
                        <a:pt x="1" y="651"/>
                        <a:pt x="294" y="1074"/>
                        <a:pt x="689" y="1074"/>
                      </a:cubicBezTo>
                      <a:cubicBezTo>
                        <a:pt x="748" y="1074"/>
                        <a:pt x="810" y="1064"/>
                        <a:pt x="873" y="1043"/>
                      </a:cubicBezTo>
                      <a:cubicBezTo>
                        <a:pt x="1104" y="937"/>
                        <a:pt x="1245" y="689"/>
                        <a:pt x="1192" y="440"/>
                      </a:cubicBezTo>
                      <a:cubicBezTo>
                        <a:pt x="1142" y="157"/>
                        <a:pt x="907" y="1"/>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7607345" y="3035156"/>
                  <a:ext cx="24926" cy="21365"/>
                </a:xfrm>
                <a:custGeom>
                  <a:rect b="b" l="l" r="r" t="t"/>
                  <a:pathLst>
                    <a:path extrusionOk="0" h="1068" w="1246">
                      <a:moveTo>
                        <a:pt x="699" y="0"/>
                      </a:moveTo>
                      <a:cubicBezTo>
                        <a:pt x="533" y="0"/>
                        <a:pt x="365" y="77"/>
                        <a:pt x="252" y="246"/>
                      </a:cubicBezTo>
                      <a:cubicBezTo>
                        <a:pt x="0" y="608"/>
                        <a:pt x="293" y="1068"/>
                        <a:pt x="697" y="1068"/>
                      </a:cubicBezTo>
                      <a:cubicBezTo>
                        <a:pt x="748" y="1068"/>
                        <a:pt x="801" y="1060"/>
                        <a:pt x="855" y="1044"/>
                      </a:cubicBezTo>
                      <a:cubicBezTo>
                        <a:pt x="1086" y="973"/>
                        <a:pt x="1245" y="743"/>
                        <a:pt x="1227" y="477"/>
                      </a:cubicBezTo>
                      <a:cubicBezTo>
                        <a:pt x="1195" y="177"/>
                        <a:pt x="951"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7343059" y="2922628"/>
                  <a:ext cx="363371" cy="234199"/>
                </a:xfrm>
                <a:custGeom>
                  <a:rect b="b" l="l" r="r" t="t"/>
                  <a:pathLst>
                    <a:path extrusionOk="0" h="11707" w="18164">
                      <a:moveTo>
                        <a:pt x="15503" y="4559"/>
                      </a:moveTo>
                      <a:lnTo>
                        <a:pt x="15503" y="8496"/>
                      </a:lnTo>
                      <a:lnTo>
                        <a:pt x="2643" y="8496"/>
                      </a:lnTo>
                      <a:lnTo>
                        <a:pt x="2643" y="4559"/>
                      </a:lnTo>
                      <a:close/>
                      <a:moveTo>
                        <a:pt x="17099" y="9578"/>
                      </a:moveTo>
                      <a:lnTo>
                        <a:pt x="17099" y="10643"/>
                      </a:lnTo>
                      <a:lnTo>
                        <a:pt x="1064" y="10643"/>
                      </a:lnTo>
                      <a:lnTo>
                        <a:pt x="1064" y="9578"/>
                      </a:lnTo>
                      <a:close/>
                      <a:moveTo>
                        <a:pt x="5180" y="0"/>
                      </a:moveTo>
                      <a:cubicBezTo>
                        <a:pt x="4913" y="0"/>
                        <a:pt x="4647" y="178"/>
                        <a:pt x="4647" y="532"/>
                      </a:cubicBezTo>
                      <a:lnTo>
                        <a:pt x="4647" y="3512"/>
                      </a:lnTo>
                      <a:lnTo>
                        <a:pt x="2129" y="3512"/>
                      </a:lnTo>
                      <a:cubicBezTo>
                        <a:pt x="1827" y="3512"/>
                        <a:pt x="1579" y="3743"/>
                        <a:pt x="1579" y="4044"/>
                      </a:cubicBezTo>
                      <a:lnTo>
                        <a:pt x="1579" y="8496"/>
                      </a:lnTo>
                      <a:lnTo>
                        <a:pt x="532" y="8496"/>
                      </a:lnTo>
                      <a:cubicBezTo>
                        <a:pt x="249" y="8496"/>
                        <a:pt x="0" y="8745"/>
                        <a:pt x="0" y="9028"/>
                      </a:cubicBezTo>
                      <a:lnTo>
                        <a:pt x="0" y="11175"/>
                      </a:lnTo>
                      <a:cubicBezTo>
                        <a:pt x="0" y="11458"/>
                        <a:pt x="249" y="11707"/>
                        <a:pt x="532" y="11707"/>
                      </a:cubicBezTo>
                      <a:lnTo>
                        <a:pt x="17631" y="11707"/>
                      </a:lnTo>
                      <a:cubicBezTo>
                        <a:pt x="17915" y="11707"/>
                        <a:pt x="18163" y="11458"/>
                        <a:pt x="18163" y="11175"/>
                      </a:cubicBezTo>
                      <a:lnTo>
                        <a:pt x="18163" y="9046"/>
                      </a:lnTo>
                      <a:cubicBezTo>
                        <a:pt x="18163" y="8745"/>
                        <a:pt x="17915" y="8514"/>
                        <a:pt x="17631" y="8514"/>
                      </a:cubicBezTo>
                      <a:lnTo>
                        <a:pt x="17631" y="8496"/>
                      </a:lnTo>
                      <a:lnTo>
                        <a:pt x="16567" y="8496"/>
                      </a:lnTo>
                      <a:lnTo>
                        <a:pt x="16567" y="4027"/>
                      </a:lnTo>
                      <a:cubicBezTo>
                        <a:pt x="16567" y="3743"/>
                        <a:pt x="16336" y="3494"/>
                        <a:pt x="16035" y="3494"/>
                      </a:cubicBezTo>
                      <a:lnTo>
                        <a:pt x="5712" y="3494"/>
                      </a:lnTo>
                      <a:lnTo>
                        <a:pt x="5712" y="532"/>
                      </a:lnTo>
                      <a:cubicBezTo>
                        <a:pt x="5712" y="178"/>
                        <a:pt x="5446" y="0"/>
                        <a:pt x="5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04" name="Google Shape;1104;p56"/>
          <p:cNvGrpSpPr/>
          <p:nvPr/>
        </p:nvGrpSpPr>
        <p:grpSpPr>
          <a:xfrm>
            <a:off x="6827111" y="2349167"/>
            <a:ext cx="704886" cy="692213"/>
            <a:chOff x="6780117" y="3530451"/>
            <a:chExt cx="617400" cy="606300"/>
          </a:xfrm>
        </p:grpSpPr>
        <p:sp>
          <p:nvSpPr>
            <p:cNvPr id="1105" name="Google Shape;1105;p56"/>
            <p:cNvSpPr/>
            <p:nvPr/>
          </p:nvSpPr>
          <p:spPr>
            <a:xfrm rot="1670">
              <a:off x="6780117" y="3530601"/>
              <a:ext cx="617400" cy="606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6903581" y="3682433"/>
              <a:ext cx="370473" cy="302336"/>
            </a:xfrm>
            <a:custGeom>
              <a:rect b="b" l="l" r="r" t="t"/>
              <a:pathLst>
                <a:path extrusionOk="0" h="15113" w="18519">
                  <a:moveTo>
                    <a:pt x="8532" y="1065"/>
                  </a:moveTo>
                  <a:lnTo>
                    <a:pt x="8692" y="1526"/>
                  </a:lnTo>
                  <a:cubicBezTo>
                    <a:pt x="8763" y="1739"/>
                    <a:pt x="8976" y="1881"/>
                    <a:pt x="9206" y="1881"/>
                  </a:cubicBezTo>
                  <a:lnTo>
                    <a:pt x="14084" y="1881"/>
                  </a:lnTo>
                  <a:lnTo>
                    <a:pt x="14084" y="2892"/>
                  </a:lnTo>
                  <a:lnTo>
                    <a:pt x="4435" y="2892"/>
                  </a:lnTo>
                  <a:lnTo>
                    <a:pt x="4435" y="1065"/>
                  </a:lnTo>
                  <a:close/>
                  <a:moveTo>
                    <a:pt x="14084" y="3956"/>
                  </a:moveTo>
                  <a:lnTo>
                    <a:pt x="14084" y="8887"/>
                  </a:lnTo>
                  <a:lnTo>
                    <a:pt x="4435" y="8887"/>
                  </a:lnTo>
                  <a:lnTo>
                    <a:pt x="4435" y="3956"/>
                  </a:lnTo>
                  <a:close/>
                  <a:moveTo>
                    <a:pt x="9240" y="12988"/>
                  </a:moveTo>
                  <a:cubicBezTo>
                    <a:pt x="9520" y="12988"/>
                    <a:pt x="9792" y="13208"/>
                    <a:pt x="9792" y="13534"/>
                  </a:cubicBezTo>
                  <a:cubicBezTo>
                    <a:pt x="9792" y="13818"/>
                    <a:pt x="9543" y="14048"/>
                    <a:pt x="9260" y="14066"/>
                  </a:cubicBezTo>
                  <a:cubicBezTo>
                    <a:pt x="8781" y="14066"/>
                    <a:pt x="8532" y="13481"/>
                    <a:pt x="8869" y="13144"/>
                  </a:cubicBezTo>
                  <a:cubicBezTo>
                    <a:pt x="8977" y="13036"/>
                    <a:pt x="9109" y="12988"/>
                    <a:pt x="9240" y="12988"/>
                  </a:cubicBezTo>
                  <a:close/>
                  <a:moveTo>
                    <a:pt x="4275" y="0"/>
                  </a:moveTo>
                  <a:cubicBezTo>
                    <a:pt x="3779" y="0"/>
                    <a:pt x="3371" y="408"/>
                    <a:pt x="3371" y="905"/>
                  </a:cubicBezTo>
                  <a:lnTo>
                    <a:pt x="3371" y="9029"/>
                  </a:lnTo>
                  <a:cubicBezTo>
                    <a:pt x="3371" y="9543"/>
                    <a:pt x="3779" y="9933"/>
                    <a:pt x="4275" y="9951"/>
                  </a:cubicBezTo>
                  <a:lnTo>
                    <a:pt x="8727" y="9951"/>
                  </a:lnTo>
                  <a:lnTo>
                    <a:pt x="8727" y="12026"/>
                  </a:lnTo>
                  <a:cubicBezTo>
                    <a:pt x="8266" y="12186"/>
                    <a:pt x="7912" y="12541"/>
                    <a:pt x="7752" y="12984"/>
                  </a:cubicBezTo>
                  <a:lnTo>
                    <a:pt x="710" y="12984"/>
                  </a:lnTo>
                  <a:cubicBezTo>
                    <a:pt x="1" y="12984"/>
                    <a:pt x="1" y="14048"/>
                    <a:pt x="710" y="14048"/>
                  </a:cubicBezTo>
                  <a:lnTo>
                    <a:pt x="7752" y="14048"/>
                  </a:lnTo>
                  <a:cubicBezTo>
                    <a:pt x="8000" y="14758"/>
                    <a:pt x="8625" y="15113"/>
                    <a:pt x="9251" y="15113"/>
                  </a:cubicBezTo>
                  <a:cubicBezTo>
                    <a:pt x="9876" y="15113"/>
                    <a:pt x="10501" y="14758"/>
                    <a:pt x="10750" y="14048"/>
                  </a:cubicBezTo>
                  <a:lnTo>
                    <a:pt x="17827" y="14048"/>
                  </a:lnTo>
                  <a:cubicBezTo>
                    <a:pt x="18513" y="14048"/>
                    <a:pt x="18518" y="13002"/>
                    <a:pt x="17844" y="13002"/>
                  </a:cubicBezTo>
                  <a:cubicBezTo>
                    <a:pt x="17838" y="13002"/>
                    <a:pt x="17832" y="13002"/>
                    <a:pt x="17827" y="13002"/>
                  </a:cubicBezTo>
                  <a:lnTo>
                    <a:pt x="10767" y="13002"/>
                  </a:lnTo>
                  <a:cubicBezTo>
                    <a:pt x="10608" y="12541"/>
                    <a:pt x="10253" y="12186"/>
                    <a:pt x="9792" y="12026"/>
                  </a:cubicBezTo>
                  <a:lnTo>
                    <a:pt x="9792" y="9951"/>
                  </a:lnTo>
                  <a:lnTo>
                    <a:pt x="14244" y="9951"/>
                  </a:lnTo>
                  <a:cubicBezTo>
                    <a:pt x="14740" y="9933"/>
                    <a:pt x="15148" y="9543"/>
                    <a:pt x="15148" y="9029"/>
                  </a:cubicBezTo>
                  <a:lnTo>
                    <a:pt x="15148" y="1739"/>
                  </a:lnTo>
                  <a:cubicBezTo>
                    <a:pt x="15148" y="1224"/>
                    <a:pt x="14740" y="816"/>
                    <a:pt x="14244" y="816"/>
                  </a:cubicBezTo>
                  <a:lnTo>
                    <a:pt x="9579" y="816"/>
                  </a:lnTo>
                  <a:lnTo>
                    <a:pt x="9437" y="373"/>
                  </a:lnTo>
                  <a:cubicBezTo>
                    <a:pt x="9366" y="142"/>
                    <a:pt x="9153" y="0"/>
                    <a:pt x="89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56"/>
          <p:cNvGrpSpPr/>
          <p:nvPr/>
        </p:nvGrpSpPr>
        <p:grpSpPr>
          <a:xfrm>
            <a:off x="7234756" y="2059067"/>
            <a:ext cx="704886" cy="692213"/>
            <a:chOff x="5988004" y="3530451"/>
            <a:chExt cx="617400" cy="606300"/>
          </a:xfrm>
        </p:grpSpPr>
        <p:sp>
          <p:nvSpPr>
            <p:cNvPr id="1108" name="Google Shape;1108;p56"/>
            <p:cNvSpPr/>
            <p:nvPr/>
          </p:nvSpPr>
          <p:spPr>
            <a:xfrm rot="1670">
              <a:off x="5988004" y="3530601"/>
              <a:ext cx="617400" cy="60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 name="Google Shape;1109;p56"/>
            <p:cNvGrpSpPr/>
            <p:nvPr/>
          </p:nvGrpSpPr>
          <p:grpSpPr>
            <a:xfrm>
              <a:off x="6115019" y="3651916"/>
              <a:ext cx="363371" cy="363371"/>
              <a:chOff x="5532667" y="2793116"/>
              <a:chExt cx="363371" cy="363371"/>
            </a:xfrm>
          </p:grpSpPr>
          <p:sp>
            <p:nvSpPr>
              <p:cNvPr id="1110" name="Google Shape;1110;p56"/>
              <p:cNvSpPr/>
              <p:nvPr/>
            </p:nvSpPr>
            <p:spPr>
              <a:xfrm>
                <a:off x="5633492" y="2861933"/>
                <a:ext cx="162221" cy="35169"/>
              </a:xfrm>
              <a:custGeom>
                <a:rect b="b" l="l" r="r" t="t"/>
                <a:pathLst>
                  <a:path extrusionOk="0" h="1758" w="8109">
                    <a:moveTo>
                      <a:pt x="4084" y="1"/>
                    </a:moveTo>
                    <a:cubicBezTo>
                      <a:pt x="2876" y="1"/>
                      <a:pt x="1667" y="245"/>
                      <a:pt x="530" y="728"/>
                    </a:cubicBezTo>
                    <a:cubicBezTo>
                      <a:pt x="1" y="958"/>
                      <a:pt x="156" y="1749"/>
                      <a:pt x="734" y="1757"/>
                    </a:cubicBezTo>
                    <a:lnTo>
                      <a:pt x="734" y="1757"/>
                    </a:lnTo>
                    <a:cubicBezTo>
                      <a:pt x="819" y="1756"/>
                      <a:pt x="887" y="1738"/>
                      <a:pt x="956" y="1704"/>
                    </a:cubicBezTo>
                    <a:cubicBezTo>
                      <a:pt x="1946" y="1276"/>
                      <a:pt x="3007" y="1063"/>
                      <a:pt x="4070" y="1063"/>
                    </a:cubicBezTo>
                    <a:cubicBezTo>
                      <a:pt x="5122" y="1063"/>
                      <a:pt x="6176" y="1271"/>
                      <a:pt x="7164" y="1686"/>
                    </a:cubicBezTo>
                    <a:cubicBezTo>
                      <a:pt x="7233" y="1712"/>
                      <a:pt x="7299" y="1723"/>
                      <a:pt x="7361" y="1723"/>
                    </a:cubicBezTo>
                    <a:cubicBezTo>
                      <a:pt x="7859" y="1723"/>
                      <a:pt x="8108" y="979"/>
                      <a:pt x="7572" y="711"/>
                    </a:cubicBezTo>
                    <a:cubicBezTo>
                      <a:pt x="6456" y="236"/>
                      <a:pt x="5271" y="1"/>
                      <a:pt x="4084" y="1"/>
                    </a:cubicBezTo>
                    <a:close/>
                    <a:moveTo>
                      <a:pt x="734" y="1757"/>
                    </a:moveTo>
                    <a:lnTo>
                      <a:pt x="734" y="1757"/>
                    </a:lnTo>
                    <a:cubicBezTo>
                      <a:pt x="731" y="1757"/>
                      <a:pt x="728" y="1757"/>
                      <a:pt x="725" y="1757"/>
                    </a:cubicBezTo>
                    <a:lnTo>
                      <a:pt x="743" y="1757"/>
                    </a:lnTo>
                    <a:cubicBezTo>
                      <a:pt x="740" y="1757"/>
                      <a:pt x="737" y="1757"/>
                      <a:pt x="734" y="17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5654737" y="2904704"/>
                <a:ext cx="120950" cy="29727"/>
              </a:xfrm>
              <a:custGeom>
                <a:rect b="b" l="l" r="r" t="t"/>
                <a:pathLst>
                  <a:path extrusionOk="0" h="1486" w="6046">
                    <a:moveTo>
                      <a:pt x="2998" y="0"/>
                    </a:moveTo>
                    <a:cubicBezTo>
                      <a:pt x="2169" y="0"/>
                      <a:pt x="1340" y="151"/>
                      <a:pt x="550" y="453"/>
                    </a:cubicBezTo>
                    <a:cubicBezTo>
                      <a:pt x="0" y="666"/>
                      <a:pt x="160" y="1464"/>
                      <a:pt x="745" y="1481"/>
                    </a:cubicBezTo>
                    <a:cubicBezTo>
                      <a:pt x="799" y="1481"/>
                      <a:pt x="870" y="1464"/>
                      <a:pt x="941" y="1446"/>
                    </a:cubicBezTo>
                    <a:cubicBezTo>
                      <a:pt x="1606" y="1189"/>
                      <a:pt x="2306" y="1060"/>
                      <a:pt x="3007" y="1060"/>
                    </a:cubicBezTo>
                    <a:cubicBezTo>
                      <a:pt x="3708" y="1060"/>
                      <a:pt x="4408" y="1189"/>
                      <a:pt x="5073" y="1446"/>
                    </a:cubicBezTo>
                    <a:cubicBezTo>
                      <a:pt x="5145" y="1473"/>
                      <a:pt x="5214" y="1486"/>
                      <a:pt x="5279" y="1486"/>
                    </a:cubicBezTo>
                    <a:cubicBezTo>
                      <a:pt x="5802" y="1486"/>
                      <a:pt x="6046" y="674"/>
                      <a:pt x="5446" y="453"/>
                    </a:cubicBezTo>
                    <a:cubicBezTo>
                      <a:pt x="4657" y="151"/>
                      <a:pt x="3827" y="0"/>
                      <a:pt x="29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5676023" y="2947014"/>
                <a:ext cx="77939" cy="24946"/>
              </a:xfrm>
              <a:custGeom>
                <a:rect b="b" l="l" r="r" t="t"/>
                <a:pathLst>
                  <a:path extrusionOk="0" h="1247" w="3896">
                    <a:moveTo>
                      <a:pt x="1932" y="1"/>
                    </a:moveTo>
                    <a:cubicBezTo>
                      <a:pt x="1482" y="1"/>
                      <a:pt x="1029" y="67"/>
                      <a:pt x="586" y="200"/>
                    </a:cubicBezTo>
                    <a:cubicBezTo>
                      <a:pt x="1" y="378"/>
                      <a:pt x="125" y="1247"/>
                      <a:pt x="746" y="1247"/>
                    </a:cubicBezTo>
                    <a:cubicBezTo>
                      <a:pt x="799" y="1247"/>
                      <a:pt x="852" y="1229"/>
                      <a:pt x="888" y="1211"/>
                    </a:cubicBezTo>
                    <a:cubicBezTo>
                      <a:pt x="1242" y="1122"/>
                      <a:pt x="1579" y="1069"/>
                      <a:pt x="1934" y="1069"/>
                    </a:cubicBezTo>
                    <a:cubicBezTo>
                      <a:pt x="2289" y="1069"/>
                      <a:pt x="2644" y="1122"/>
                      <a:pt x="2963" y="1211"/>
                    </a:cubicBezTo>
                    <a:cubicBezTo>
                      <a:pt x="3023" y="1228"/>
                      <a:pt x="3081" y="1236"/>
                      <a:pt x="3135" y="1236"/>
                    </a:cubicBezTo>
                    <a:cubicBezTo>
                      <a:pt x="3700" y="1236"/>
                      <a:pt x="3896" y="378"/>
                      <a:pt x="3264" y="200"/>
                    </a:cubicBezTo>
                    <a:cubicBezTo>
                      <a:pt x="2830" y="67"/>
                      <a:pt x="2382" y="1"/>
                      <a:pt x="19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5703350" y="2989745"/>
                <a:ext cx="23506" cy="21445"/>
              </a:xfrm>
              <a:custGeom>
                <a:rect b="b" l="l" r="r" t="t"/>
                <a:pathLst>
                  <a:path extrusionOk="0" h="1072" w="1175">
                    <a:moveTo>
                      <a:pt x="567" y="0"/>
                    </a:moveTo>
                    <a:cubicBezTo>
                      <a:pt x="387" y="0"/>
                      <a:pt x="207" y="89"/>
                      <a:pt x="107" y="281"/>
                    </a:cubicBezTo>
                    <a:cubicBezTo>
                      <a:pt x="1" y="476"/>
                      <a:pt x="36" y="725"/>
                      <a:pt x="178" y="902"/>
                    </a:cubicBezTo>
                    <a:cubicBezTo>
                      <a:pt x="290" y="1020"/>
                      <a:pt x="428" y="1071"/>
                      <a:pt x="564" y="1071"/>
                    </a:cubicBezTo>
                    <a:cubicBezTo>
                      <a:pt x="877" y="1071"/>
                      <a:pt x="1175" y="795"/>
                      <a:pt x="1100" y="423"/>
                    </a:cubicBezTo>
                    <a:cubicBezTo>
                      <a:pt x="1040" y="152"/>
                      <a:pt x="803" y="0"/>
                      <a:pt x="5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5532667" y="2793116"/>
                <a:ext cx="363371" cy="363371"/>
              </a:xfrm>
              <a:custGeom>
                <a:rect b="b" l="l" r="r" t="t"/>
                <a:pathLst>
                  <a:path extrusionOk="0" h="18164" w="18164">
                    <a:moveTo>
                      <a:pt x="17100" y="1064"/>
                    </a:moveTo>
                    <a:lnTo>
                      <a:pt x="17100" y="12913"/>
                    </a:lnTo>
                    <a:lnTo>
                      <a:pt x="1065" y="12913"/>
                    </a:lnTo>
                    <a:lnTo>
                      <a:pt x="1065" y="1064"/>
                    </a:lnTo>
                    <a:close/>
                    <a:moveTo>
                      <a:pt x="17100" y="13977"/>
                    </a:moveTo>
                    <a:lnTo>
                      <a:pt x="17100" y="15024"/>
                    </a:lnTo>
                    <a:lnTo>
                      <a:pt x="1065" y="15024"/>
                    </a:lnTo>
                    <a:lnTo>
                      <a:pt x="1065" y="13977"/>
                    </a:lnTo>
                    <a:close/>
                    <a:moveTo>
                      <a:pt x="10147" y="16088"/>
                    </a:moveTo>
                    <a:lnTo>
                      <a:pt x="10147" y="17099"/>
                    </a:lnTo>
                    <a:lnTo>
                      <a:pt x="8018" y="17099"/>
                    </a:lnTo>
                    <a:lnTo>
                      <a:pt x="8018" y="16088"/>
                    </a:lnTo>
                    <a:close/>
                    <a:moveTo>
                      <a:pt x="1065" y="0"/>
                    </a:moveTo>
                    <a:cubicBezTo>
                      <a:pt x="480" y="0"/>
                      <a:pt x="1" y="479"/>
                      <a:pt x="1" y="1064"/>
                    </a:cubicBezTo>
                    <a:lnTo>
                      <a:pt x="1" y="15041"/>
                    </a:lnTo>
                    <a:cubicBezTo>
                      <a:pt x="1" y="15627"/>
                      <a:pt x="480" y="16088"/>
                      <a:pt x="1065" y="16088"/>
                    </a:cubicBezTo>
                    <a:lnTo>
                      <a:pt x="6954" y="16088"/>
                    </a:lnTo>
                    <a:lnTo>
                      <a:pt x="6954" y="17099"/>
                    </a:lnTo>
                    <a:lnTo>
                      <a:pt x="3601" y="17099"/>
                    </a:lnTo>
                    <a:cubicBezTo>
                      <a:pt x="2892" y="17099"/>
                      <a:pt x="2892" y="18163"/>
                      <a:pt x="3601" y="18163"/>
                    </a:cubicBezTo>
                    <a:lnTo>
                      <a:pt x="14581" y="18163"/>
                    </a:lnTo>
                    <a:cubicBezTo>
                      <a:pt x="15273" y="18163"/>
                      <a:pt x="15273" y="17099"/>
                      <a:pt x="14581" y="17099"/>
                    </a:cubicBezTo>
                    <a:lnTo>
                      <a:pt x="11211" y="17099"/>
                    </a:lnTo>
                    <a:lnTo>
                      <a:pt x="11211" y="16088"/>
                    </a:lnTo>
                    <a:lnTo>
                      <a:pt x="17100" y="16088"/>
                    </a:lnTo>
                    <a:cubicBezTo>
                      <a:pt x="17703" y="16088"/>
                      <a:pt x="18164" y="15627"/>
                      <a:pt x="18164" y="15024"/>
                    </a:cubicBezTo>
                    <a:lnTo>
                      <a:pt x="18164" y="1064"/>
                    </a:lnTo>
                    <a:cubicBezTo>
                      <a:pt x="18164" y="479"/>
                      <a:pt x="17685" y="0"/>
                      <a:pt x="17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 name="Google Shape;1115;p56"/>
          <p:cNvGrpSpPr/>
          <p:nvPr/>
        </p:nvGrpSpPr>
        <p:grpSpPr>
          <a:xfrm>
            <a:off x="2117611" y="3573472"/>
            <a:ext cx="704886" cy="692213"/>
            <a:chOff x="6780117" y="4252351"/>
            <a:chExt cx="617400" cy="606300"/>
          </a:xfrm>
        </p:grpSpPr>
        <p:sp>
          <p:nvSpPr>
            <p:cNvPr id="1116" name="Google Shape;1116;p56"/>
            <p:cNvSpPr/>
            <p:nvPr/>
          </p:nvSpPr>
          <p:spPr>
            <a:xfrm rot="1670">
              <a:off x="6780117" y="4252501"/>
              <a:ext cx="617400" cy="606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 name="Google Shape;1117;p56"/>
            <p:cNvGrpSpPr/>
            <p:nvPr/>
          </p:nvGrpSpPr>
          <p:grpSpPr>
            <a:xfrm>
              <a:off x="6906951" y="4374126"/>
              <a:ext cx="363731" cy="362751"/>
              <a:chOff x="4914192" y="2794076"/>
              <a:chExt cx="363731" cy="362751"/>
            </a:xfrm>
          </p:grpSpPr>
          <p:sp>
            <p:nvSpPr>
              <p:cNvPr id="1118" name="Google Shape;1118;p56"/>
              <p:cNvSpPr/>
              <p:nvPr/>
            </p:nvSpPr>
            <p:spPr>
              <a:xfrm>
                <a:off x="4914192" y="2794076"/>
                <a:ext cx="363731" cy="362751"/>
              </a:xfrm>
              <a:custGeom>
                <a:rect b="b" l="l" r="r" t="t"/>
                <a:pathLst>
                  <a:path extrusionOk="0" h="18133" w="18182">
                    <a:moveTo>
                      <a:pt x="6630" y="986"/>
                    </a:moveTo>
                    <a:cubicBezTo>
                      <a:pt x="8132" y="986"/>
                      <a:pt x="9454" y="2049"/>
                      <a:pt x="9738" y="3553"/>
                    </a:cubicBezTo>
                    <a:cubicBezTo>
                      <a:pt x="9795" y="3815"/>
                      <a:pt x="10022" y="3975"/>
                      <a:pt x="10256" y="3975"/>
                    </a:cubicBezTo>
                    <a:cubicBezTo>
                      <a:pt x="10386" y="3975"/>
                      <a:pt x="10518" y="3926"/>
                      <a:pt x="10625" y="3819"/>
                    </a:cubicBezTo>
                    <a:cubicBezTo>
                      <a:pt x="11033" y="3416"/>
                      <a:pt x="11515" y="3241"/>
                      <a:pt x="11986" y="3241"/>
                    </a:cubicBezTo>
                    <a:cubicBezTo>
                      <a:pt x="13234" y="3241"/>
                      <a:pt x="14399" y="4469"/>
                      <a:pt x="13871" y="5912"/>
                    </a:cubicBezTo>
                    <a:cubicBezTo>
                      <a:pt x="13818" y="6071"/>
                      <a:pt x="13836" y="6249"/>
                      <a:pt x="13942" y="6408"/>
                    </a:cubicBezTo>
                    <a:cubicBezTo>
                      <a:pt x="14031" y="6550"/>
                      <a:pt x="14208" y="6621"/>
                      <a:pt x="14386" y="6621"/>
                    </a:cubicBezTo>
                    <a:lnTo>
                      <a:pt x="15521" y="6621"/>
                    </a:lnTo>
                    <a:cubicBezTo>
                      <a:pt x="16443" y="6621"/>
                      <a:pt x="17188" y="7366"/>
                      <a:pt x="17188" y="8289"/>
                    </a:cubicBezTo>
                    <a:cubicBezTo>
                      <a:pt x="17188" y="9211"/>
                      <a:pt x="16443" y="9956"/>
                      <a:pt x="15521" y="9956"/>
                    </a:cubicBezTo>
                    <a:lnTo>
                      <a:pt x="15521" y="9974"/>
                    </a:lnTo>
                    <a:lnTo>
                      <a:pt x="15077" y="9974"/>
                    </a:lnTo>
                    <a:lnTo>
                      <a:pt x="15077" y="9530"/>
                    </a:lnTo>
                    <a:cubicBezTo>
                      <a:pt x="15077" y="9229"/>
                      <a:pt x="14829" y="8980"/>
                      <a:pt x="14545" y="8980"/>
                    </a:cubicBezTo>
                    <a:lnTo>
                      <a:pt x="10058" y="8980"/>
                    </a:lnTo>
                    <a:lnTo>
                      <a:pt x="9242" y="8005"/>
                    </a:lnTo>
                    <a:cubicBezTo>
                      <a:pt x="9135" y="7881"/>
                      <a:pt x="8993" y="7810"/>
                      <a:pt x="8834" y="7810"/>
                    </a:cubicBezTo>
                    <a:lnTo>
                      <a:pt x="3814" y="7810"/>
                    </a:lnTo>
                    <a:cubicBezTo>
                      <a:pt x="3512" y="7810"/>
                      <a:pt x="3282" y="8058"/>
                      <a:pt x="3282" y="8342"/>
                    </a:cubicBezTo>
                    <a:lnTo>
                      <a:pt x="3282" y="9956"/>
                    </a:lnTo>
                    <a:lnTo>
                      <a:pt x="2838" y="9956"/>
                    </a:lnTo>
                    <a:cubicBezTo>
                      <a:pt x="1916" y="9956"/>
                      <a:pt x="1153" y="9211"/>
                      <a:pt x="1153" y="8289"/>
                    </a:cubicBezTo>
                    <a:cubicBezTo>
                      <a:pt x="1153" y="7366"/>
                      <a:pt x="1916" y="6621"/>
                      <a:pt x="2838" y="6621"/>
                    </a:cubicBezTo>
                    <a:lnTo>
                      <a:pt x="2998" y="6621"/>
                    </a:lnTo>
                    <a:cubicBezTo>
                      <a:pt x="3282" y="6621"/>
                      <a:pt x="3530" y="6373"/>
                      <a:pt x="3530" y="6089"/>
                    </a:cubicBezTo>
                    <a:lnTo>
                      <a:pt x="3530" y="4156"/>
                    </a:lnTo>
                    <a:cubicBezTo>
                      <a:pt x="3512" y="2524"/>
                      <a:pt x="4736" y="1158"/>
                      <a:pt x="6350" y="999"/>
                    </a:cubicBezTo>
                    <a:cubicBezTo>
                      <a:pt x="6444" y="990"/>
                      <a:pt x="6538" y="986"/>
                      <a:pt x="6630" y="986"/>
                    </a:cubicBezTo>
                    <a:close/>
                    <a:moveTo>
                      <a:pt x="8585" y="8892"/>
                    </a:moveTo>
                    <a:lnTo>
                      <a:pt x="9401" y="9885"/>
                    </a:lnTo>
                    <a:cubicBezTo>
                      <a:pt x="9508" y="9991"/>
                      <a:pt x="9667" y="10062"/>
                      <a:pt x="9809" y="10062"/>
                    </a:cubicBezTo>
                    <a:lnTo>
                      <a:pt x="14013" y="10062"/>
                    </a:lnTo>
                    <a:lnTo>
                      <a:pt x="14013" y="17069"/>
                    </a:lnTo>
                    <a:lnTo>
                      <a:pt x="4346" y="17069"/>
                    </a:lnTo>
                    <a:lnTo>
                      <a:pt x="4346" y="8892"/>
                    </a:lnTo>
                    <a:close/>
                    <a:moveTo>
                      <a:pt x="6669" y="0"/>
                    </a:moveTo>
                    <a:cubicBezTo>
                      <a:pt x="6405" y="0"/>
                      <a:pt x="6139" y="25"/>
                      <a:pt x="5872" y="76"/>
                    </a:cubicBezTo>
                    <a:cubicBezTo>
                      <a:pt x="3920" y="466"/>
                      <a:pt x="2501" y="2151"/>
                      <a:pt x="2484" y="4156"/>
                    </a:cubicBezTo>
                    <a:lnTo>
                      <a:pt x="2484" y="5592"/>
                    </a:lnTo>
                    <a:cubicBezTo>
                      <a:pt x="1047" y="5770"/>
                      <a:pt x="0" y="7047"/>
                      <a:pt x="89" y="8484"/>
                    </a:cubicBezTo>
                    <a:cubicBezTo>
                      <a:pt x="178" y="9920"/>
                      <a:pt x="1384" y="11038"/>
                      <a:pt x="2838" y="11038"/>
                    </a:cubicBezTo>
                    <a:lnTo>
                      <a:pt x="3282" y="11038"/>
                    </a:lnTo>
                    <a:lnTo>
                      <a:pt x="3282" y="17210"/>
                    </a:lnTo>
                    <a:cubicBezTo>
                      <a:pt x="3282" y="17725"/>
                      <a:pt x="3690" y="18115"/>
                      <a:pt x="4186" y="18133"/>
                    </a:cubicBezTo>
                    <a:lnTo>
                      <a:pt x="14155" y="18133"/>
                    </a:lnTo>
                    <a:cubicBezTo>
                      <a:pt x="14669" y="18133"/>
                      <a:pt x="15077" y="17725"/>
                      <a:pt x="15077" y="17210"/>
                    </a:cubicBezTo>
                    <a:lnTo>
                      <a:pt x="15077" y="11038"/>
                    </a:lnTo>
                    <a:lnTo>
                      <a:pt x="15521" y="11038"/>
                    </a:lnTo>
                    <a:cubicBezTo>
                      <a:pt x="16993" y="11002"/>
                      <a:pt x="18181" y="9779"/>
                      <a:pt x="18181" y="8306"/>
                    </a:cubicBezTo>
                    <a:cubicBezTo>
                      <a:pt x="18181" y="6816"/>
                      <a:pt x="16993" y="5610"/>
                      <a:pt x="15521" y="5575"/>
                    </a:cubicBezTo>
                    <a:lnTo>
                      <a:pt x="15521" y="5557"/>
                    </a:lnTo>
                    <a:lnTo>
                      <a:pt x="15042" y="5557"/>
                    </a:lnTo>
                    <a:cubicBezTo>
                      <a:pt x="15042" y="5451"/>
                      <a:pt x="15060" y="5344"/>
                      <a:pt x="15060" y="5238"/>
                    </a:cubicBezTo>
                    <a:cubicBezTo>
                      <a:pt x="15060" y="3553"/>
                      <a:pt x="13694" y="2187"/>
                      <a:pt x="12009" y="2187"/>
                    </a:cubicBezTo>
                    <a:cubicBezTo>
                      <a:pt x="11494" y="2187"/>
                      <a:pt x="10980" y="2311"/>
                      <a:pt x="10536" y="2577"/>
                    </a:cubicBezTo>
                    <a:cubicBezTo>
                      <a:pt x="9878" y="985"/>
                      <a:pt x="8334" y="0"/>
                      <a:pt x="66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5059229" y="3029515"/>
                <a:ext cx="73558" cy="75159"/>
              </a:xfrm>
              <a:custGeom>
                <a:rect b="b" l="l" r="r" t="t"/>
                <a:pathLst>
                  <a:path extrusionOk="0" h="3757" w="3677">
                    <a:moveTo>
                      <a:pt x="1930" y="1"/>
                    </a:moveTo>
                    <a:cubicBezTo>
                      <a:pt x="1783" y="1"/>
                      <a:pt x="1637" y="58"/>
                      <a:pt x="1530" y="173"/>
                    </a:cubicBezTo>
                    <a:lnTo>
                      <a:pt x="360" y="1486"/>
                    </a:lnTo>
                    <a:cubicBezTo>
                      <a:pt x="1" y="1885"/>
                      <a:pt x="360" y="2384"/>
                      <a:pt x="764" y="2384"/>
                    </a:cubicBezTo>
                    <a:cubicBezTo>
                      <a:pt x="899" y="2384"/>
                      <a:pt x="1038" y="2329"/>
                      <a:pt x="1158" y="2196"/>
                    </a:cubicBezTo>
                    <a:lnTo>
                      <a:pt x="1389" y="1929"/>
                    </a:lnTo>
                    <a:lnTo>
                      <a:pt x="1389" y="3224"/>
                    </a:lnTo>
                    <a:cubicBezTo>
                      <a:pt x="1389" y="3579"/>
                      <a:pt x="1655" y="3756"/>
                      <a:pt x="1921" y="3756"/>
                    </a:cubicBezTo>
                    <a:cubicBezTo>
                      <a:pt x="2187" y="3756"/>
                      <a:pt x="2453" y="3579"/>
                      <a:pt x="2453" y="3224"/>
                    </a:cubicBezTo>
                    <a:lnTo>
                      <a:pt x="2453" y="1929"/>
                    </a:lnTo>
                    <a:lnTo>
                      <a:pt x="2683" y="2196"/>
                    </a:lnTo>
                    <a:cubicBezTo>
                      <a:pt x="2790" y="2302"/>
                      <a:pt x="2932" y="2373"/>
                      <a:pt x="3091" y="2373"/>
                    </a:cubicBezTo>
                    <a:cubicBezTo>
                      <a:pt x="3216" y="2373"/>
                      <a:pt x="3340" y="2320"/>
                      <a:pt x="3446" y="2231"/>
                    </a:cubicBezTo>
                    <a:cubicBezTo>
                      <a:pt x="3659" y="2036"/>
                      <a:pt x="3677" y="1699"/>
                      <a:pt x="3482" y="1486"/>
                    </a:cubicBezTo>
                    <a:lnTo>
                      <a:pt x="2329" y="173"/>
                    </a:lnTo>
                    <a:cubicBezTo>
                      <a:pt x="2222" y="58"/>
                      <a:pt x="2076" y="1"/>
                      <a:pt x="1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 name="Google Shape;1120;p56"/>
          <p:cNvGrpSpPr/>
          <p:nvPr/>
        </p:nvGrpSpPr>
        <p:grpSpPr>
          <a:xfrm>
            <a:off x="1447081" y="3335222"/>
            <a:ext cx="704886" cy="692213"/>
            <a:chOff x="5988004" y="4252351"/>
            <a:chExt cx="617400" cy="606300"/>
          </a:xfrm>
        </p:grpSpPr>
        <p:sp>
          <p:nvSpPr>
            <p:cNvPr id="1121" name="Google Shape;1121;p56"/>
            <p:cNvSpPr/>
            <p:nvPr/>
          </p:nvSpPr>
          <p:spPr>
            <a:xfrm rot="1670">
              <a:off x="5988004" y="4252501"/>
              <a:ext cx="617400" cy="60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 name="Google Shape;1122;p56"/>
            <p:cNvGrpSpPr/>
            <p:nvPr/>
          </p:nvGrpSpPr>
          <p:grpSpPr>
            <a:xfrm>
              <a:off x="6110398" y="4395281"/>
              <a:ext cx="372613" cy="320440"/>
              <a:chOff x="4354252" y="2814741"/>
              <a:chExt cx="372613" cy="320440"/>
            </a:xfrm>
          </p:grpSpPr>
          <p:sp>
            <p:nvSpPr>
              <p:cNvPr id="1123" name="Google Shape;1123;p56"/>
              <p:cNvSpPr/>
              <p:nvPr/>
            </p:nvSpPr>
            <p:spPr>
              <a:xfrm>
                <a:off x="4354252" y="2814741"/>
                <a:ext cx="372613" cy="320440"/>
              </a:xfrm>
              <a:custGeom>
                <a:rect b="b" l="l" r="r" t="t"/>
                <a:pathLst>
                  <a:path extrusionOk="0" h="16018" w="18626">
                    <a:moveTo>
                      <a:pt x="15220" y="1065"/>
                    </a:moveTo>
                    <a:cubicBezTo>
                      <a:pt x="15521" y="1065"/>
                      <a:pt x="15752" y="1314"/>
                      <a:pt x="15752" y="1597"/>
                    </a:cubicBezTo>
                    <a:lnTo>
                      <a:pt x="15752" y="3779"/>
                    </a:lnTo>
                    <a:cubicBezTo>
                      <a:pt x="15752" y="4063"/>
                      <a:pt x="15521" y="4311"/>
                      <a:pt x="15220" y="4311"/>
                    </a:cubicBezTo>
                    <a:lnTo>
                      <a:pt x="2981" y="4311"/>
                    </a:lnTo>
                    <a:cubicBezTo>
                      <a:pt x="2679" y="4311"/>
                      <a:pt x="2431" y="4063"/>
                      <a:pt x="2449" y="3779"/>
                    </a:cubicBezTo>
                    <a:lnTo>
                      <a:pt x="2431" y="3779"/>
                    </a:lnTo>
                    <a:lnTo>
                      <a:pt x="2431" y="1597"/>
                    </a:lnTo>
                    <a:cubicBezTo>
                      <a:pt x="2431" y="1296"/>
                      <a:pt x="2679" y="1065"/>
                      <a:pt x="2981" y="1065"/>
                    </a:cubicBezTo>
                    <a:close/>
                    <a:moveTo>
                      <a:pt x="14475" y="5375"/>
                    </a:moveTo>
                    <a:lnTo>
                      <a:pt x="14475" y="6440"/>
                    </a:lnTo>
                    <a:lnTo>
                      <a:pt x="3690" y="6440"/>
                    </a:lnTo>
                    <a:lnTo>
                      <a:pt x="3690" y="5375"/>
                    </a:lnTo>
                    <a:close/>
                    <a:moveTo>
                      <a:pt x="15220" y="7504"/>
                    </a:moveTo>
                    <a:cubicBezTo>
                      <a:pt x="15503" y="7504"/>
                      <a:pt x="15752" y="7734"/>
                      <a:pt x="15752" y="8036"/>
                    </a:cubicBezTo>
                    <a:lnTo>
                      <a:pt x="15752" y="10200"/>
                    </a:lnTo>
                    <a:cubicBezTo>
                      <a:pt x="15752" y="10502"/>
                      <a:pt x="15503" y="10732"/>
                      <a:pt x="15220" y="10732"/>
                    </a:cubicBezTo>
                    <a:lnTo>
                      <a:pt x="2981" y="10732"/>
                    </a:lnTo>
                    <a:cubicBezTo>
                      <a:pt x="2679" y="10732"/>
                      <a:pt x="2431" y="10502"/>
                      <a:pt x="2449" y="10200"/>
                    </a:cubicBezTo>
                    <a:lnTo>
                      <a:pt x="2431" y="10200"/>
                    </a:lnTo>
                    <a:lnTo>
                      <a:pt x="2431" y="8036"/>
                    </a:lnTo>
                    <a:cubicBezTo>
                      <a:pt x="2431" y="7734"/>
                      <a:pt x="2661" y="7504"/>
                      <a:pt x="2963" y="7504"/>
                    </a:cubicBezTo>
                    <a:close/>
                    <a:moveTo>
                      <a:pt x="1601" y="13872"/>
                    </a:moveTo>
                    <a:cubicBezTo>
                      <a:pt x="1872" y="13872"/>
                      <a:pt x="2129" y="14081"/>
                      <a:pt x="2129" y="14404"/>
                    </a:cubicBezTo>
                    <a:cubicBezTo>
                      <a:pt x="2129" y="14705"/>
                      <a:pt x="1899" y="14936"/>
                      <a:pt x="1597" y="14936"/>
                    </a:cubicBezTo>
                    <a:cubicBezTo>
                      <a:pt x="1118" y="14936"/>
                      <a:pt x="888" y="14368"/>
                      <a:pt x="1225" y="14031"/>
                    </a:cubicBezTo>
                    <a:cubicBezTo>
                      <a:pt x="1335" y="13921"/>
                      <a:pt x="1470" y="13872"/>
                      <a:pt x="1601" y="13872"/>
                    </a:cubicBezTo>
                    <a:close/>
                    <a:moveTo>
                      <a:pt x="9086" y="13872"/>
                    </a:moveTo>
                    <a:cubicBezTo>
                      <a:pt x="9357" y="13872"/>
                      <a:pt x="9614" y="14081"/>
                      <a:pt x="9614" y="14404"/>
                    </a:cubicBezTo>
                    <a:cubicBezTo>
                      <a:pt x="9614" y="14705"/>
                      <a:pt x="9384" y="14936"/>
                      <a:pt x="9082" y="14936"/>
                    </a:cubicBezTo>
                    <a:cubicBezTo>
                      <a:pt x="8621" y="14936"/>
                      <a:pt x="8373" y="14368"/>
                      <a:pt x="8710" y="14031"/>
                    </a:cubicBezTo>
                    <a:cubicBezTo>
                      <a:pt x="8820" y="13921"/>
                      <a:pt x="8955" y="13872"/>
                      <a:pt x="9086" y="13872"/>
                    </a:cubicBezTo>
                    <a:close/>
                    <a:moveTo>
                      <a:pt x="16575" y="13872"/>
                    </a:moveTo>
                    <a:cubicBezTo>
                      <a:pt x="16850" y="13872"/>
                      <a:pt x="17112" y="14081"/>
                      <a:pt x="17100" y="14404"/>
                    </a:cubicBezTo>
                    <a:cubicBezTo>
                      <a:pt x="17100" y="14705"/>
                      <a:pt x="16869" y="14936"/>
                      <a:pt x="16568" y="14936"/>
                    </a:cubicBezTo>
                    <a:cubicBezTo>
                      <a:pt x="16106" y="14936"/>
                      <a:pt x="15858" y="14368"/>
                      <a:pt x="16195" y="14031"/>
                    </a:cubicBezTo>
                    <a:cubicBezTo>
                      <a:pt x="16305" y="13921"/>
                      <a:pt x="16442" y="13872"/>
                      <a:pt x="16575" y="13872"/>
                    </a:cubicBezTo>
                    <a:close/>
                    <a:moveTo>
                      <a:pt x="2981" y="1"/>
                    </a:moveTo>
                    <a:cubicBezTo>
                      <a:pt x="2094" y="1"/>
                      <a:pt x="1384" y="728"/>
                      <a:pt x="1367" y="1597"/>
                    </a:cubicBezTo>
                    <a:lnTo>
                      <a:pt x="1367" y="3779"/>
                    </a:lnTo>
                    <a:cubicBezTo>
                      <a:pt x="1367" y="4524"/>
                      <a:pt x="1899" y="5180"/>
                      <a:pt x="2626" y="5358"/>
                    </a:cubicBezTo>
                    <a:lnTo>
                      <a:pt x="2626" y="6475"/>
                    </a:lnTo>
                    <a:cubicBezTo>
                      <a:pt x="1899" y="6635"/>
                      <a:pt x="1367" y="7291"/>
                      <a:pt x="1367" y="8036"/>
                    </a:cubicBezTo>
                    <a:lnTo>
                      <a:pt x="1367" y="10218"/>
                    </a:lnTo>
                    <a:cubicBezTo>
                      <a:pt x="1367" y="11087"/>
                      <a:pt x="2094" y="11814"/>
                      <a:pt x="2981" y="11814"/>
                    </a:cubicBezTo>
                    <a:lnTo>
                      <a:pt x="8568" y="11814"/>
                    </a:lnTo>
                    <a:lnTo>
                      <a:pt x="8568" y="12914"/>
                    </a:lnTo>
                    <a:cubicBezTo>
                      <a:pt x="8107" y="13073"/>
                      <a:pt x="7752" y="13428"/>
                      <a:pt x="7592" y="13889"/>
                    </a:cubicBezTo>
                    <a:lnTo>
                      <a:pt x="3105" y="13889"/>
                    </a:lnTo>
                    <a:cubicBezTo>
                      <a:pt x="2845" y="13155"/>
                      <a:pt x="2232" y="12820"/>
                      <a:pt x="1618" y="12820"/>
                    </a:cubicBezTo>
                    <a:cubicBezTo>
                      <a:pt x="810" y="12820"/>
                      <a:pt x="1" y="13403"/>
                      <a:pt x="1" y="14421"/>
                    </a:cubicBezTo>
                    <a:cubicBezTo>
                      <a:pt x="1" y="15439"/>
                      <a:pt x="807" y="16016"/>
                      <a:pt x="1615" y="16016"/>
                    </a:cubicBezTo>
                    <a:cubicBezTo>
                      <a:pt x="2229" y="16016"/>
                      <a:pt x="2844" y="15682"/>
                      <a:pt x="3105" y="14954"/>
                    </a:cubicBezTo>
                    <a:lnTo>
                      <a:pt x="7575" y="14954"/>
                    </a:lnTo>
                    <a:cubicBezTo>
                      <a:pt x="7832" y="15663"/>
                      <a:pt x="8462" y="16018"/>
                      <a:pt x="9089" y="16018"/>
                    </a:cubicBezTo>
                    <a:cubicBezTo>
                      <a:pt x="9716" y="16018"/>
                      <a:pt x="10342" y="15663"/>
                      <a:pt x="10590" y="14954"/>
                    </a:cubicBezTo>
                    <a:lnTo>
                      <a:pt x="15078" y="14954"/>
                    </a:lnTo>
                    <a:cubicBezTo>
                      <a:pt x="15319" y="15646"/>
                      <a:pt x="15946" y="16015"/>
                      <a:pt x="16580" y="16015"/>
                    </a:cubicBezTo>
                    <a:cubicBezTo>
                      <a:pt x="17066" y="16015"/>
                      <a:pt x="17557" y="15798"/>
                      <a:pt x="17880" y="15344"/>
                    </a:cubicBezTo>
                    <a:cubicBezTo>
                      <a:pt x="18625" y="14280"/>
                      <a:pt x="17862" y="12825"/>
                      <a:pt x="16585" y="12825"/>
                    </a:cubicBezTo>
                    <a:lnTo>
                      <a:pt x="16585" y="12807"/>
                    </a:lnTo>
                    <a:cubicBezTo>
                      <a:pt x="15894" y="12807"/>
                      <a:pt x="15290" y="13233"/>
                      <a:pt x="15078" y="13872"/>
                    </a:cubicBezTo>
                    <a:lnTo>
                      <a:pt x="10590" y="13872"/>
                    </a:lnTo>
                    <a:cubicBezTo>
                      <a:pt x="10430" y="13428"/>
                      <a:pt x="10076" y="13056"/>
                      <a:pt x="9632" y="12896"/>
                    </a:cubicBezTo>
                    <a:lnTo>
                      <a:pt x="9632" y="11796"/>
                    </a:lnTo>
                    <a:lnTo>
                      <a:pt x="15220" y="11796"/>
                    </a:lnTo>
                    <a:cubicBezTo>
                      <a:pt x="16106" y="11796"/>
                      <a:pt x="16816" y="11069"/>
                      <a:pt x="16816" y="10200"/>
                    </a:cubicBezTo>
                    <a:lnTo>
                      <a:pt x="16816" y="8018"/>
                    </a:lnTo>
                    <a:cubicBezTo>
                      <a:pt x="16816" y="7273"/>
                      <a:pt x="16284" y="6635"/>
                      <a:pt x="15557" y="6475"/>
                    </a:cubicBezTo>
                    <a:lnTo>
                      <a:pt x="15557" y="5358"/>
                    </a:lnTo>
                    <a:cubicBezTo>
                      <a:pt x="16284" y="5198"/>
                      <a:pt x="16816" y="4542"/>
                      <a:pt x="16816" y="3797"/>
                    </a:cubicBezTo>
                    <a:lnTo>
                      <a:pt x="16816" y="1597"/>
                    </a:lnTo>
                    <a:cubicBezTo>
                      <a:pt x="16816" y="728"/>
                      <a:pt x="16106" y="1"/>
                      <a:pt x="152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4538779" y="2986084"/>
                <a:ext cx="24746" cy="21465"/>
              </a:xfrm>
              <a:custGeom>
                <a:rect b="b" l="l" r="r" t="t"/>
                <a:pathLst>
                  <a:path extrusionOk="0" h="1073" w="1237">
                    <a:moveTo>
                      <a:pt x="658" y="0"/>
                    </a:moveTo>
                    <a:cubicBezTo>
                      <a:pt x="474" y="0"/>
                      <a:pt x="287" y="92"/>
                      <a:pt x="178" y="287"/>
                    </a:cubicBezTo>
                    <a:cubicBezTo>
                      <a:pt x="0" y="606"/>
                      <a:pt x="213" y="1014"/>
                      <a:pt x="568" y="1067"/>
                    </a:cubicBezTo>
                    <a:cubicBezTo>
                      <a:pt x="594" y="1071"/>
                      <a:pt x="620" y="1073"/>
                      <a:pt x="646" y="1073"/>
                    </a:cubicBezTo>
                    <a:cubicBezTo>
                      <a:pt x="981" y="1073"/>
                      <a:pt x="1237" y="759"/>
                      <a:pt x="1171" y="429"/>
                    </a:cubicBezTo>
                    <a:cubicBezTo>
                      <a:pt x="1121" y="150"/>
                      <a:pt x="893" y="0"/>
                      <a:pt x="6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4580969" y="2986084"/>
                <a:ext cx="24886" cy="21405"/>
              </a:xfrm>
              <a:custGeom>
                <a:rect b="b" l="l" r="r" t="t"/>
                <a:pathLst>
                  <a:path extrusionOk="0" h="1070" w="1244">
                    <a:moveTo>
                      <a:pt x="670" y="0"/>
                    </a:moveTo>
                    <a:cubicBezTo>
                      <a:pt x="485" y="0"/>
                      <a:pt x="298" y="92"/>
                      <a:pt x="197" y="287"/>
                    </a:cubicBezTo>
                    <a:cubicBezTo>
                      <a:pt x="0" y="665"/>
                      <a:pt x="295" y="1070"/>
                      <a:pt x="672" y="1070"/>
                    </a:cubicBezTo>
                    <a:cubicBezTo>
                      <a:pt x="736" y="1070"/>
                      <a:pt x="804" y="1058"/>
                      <a:pt x="871" y="1032"/>
                    </a:cubicBezTo>
                    <a:cubicBezTo>
                      <a:pt x="1102" y="925"/>
                      <a:pt x="1244" y="677"/>
                      <a:pt x="1190" y="429"/>
                    </a:cubicBezTo>
                    <a:cubicBezTo>
                      <a:pt x="1141" y="150"/>
                      <a:pt x="907" y="0"/>
                      <a:pt x="6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4624280" y="2986084"/>
                <a:ext cx="24406" cy="21465"/>
              </a:xfrm>
              <a:custGeom>
                <a:rect b="b" l="l" r="r" t="t"/>
                <a:pathLst>
                  <a:path extrusionOk="0" h="1073" w="1220">
                    <a:moveTo>
                      <a:pt x="641" y="0"/>
                    </a:moveTo>
                    <a:cubicBezTo>
                      <a:pt x="457" y="0"/>
                      <a:pt x="270" y="92"/>
                      <a:pt x="161" y="287"/>
                    </a:cubicBezTo>
                    <a:cubicBezTo>
                      <a:pt x="1" y="606"/>
                      <a:pt x="196" y="1014"/>
                      <a:pt x="551" y="1067"/>
                    </a:cubicBezTo>
                    <a:cubicBezTo>
                      <a:pt x="577" y="1071"/>
                      <a:pt x="603" y="1073"/>
                      <a:pt x="629" y="1073"/>
                    </a:cubicBezTo>
                    <a:cubicBezTo>
                      <a:pt x="964" y="1073"/>
                      <a:pt x="1220" y="759"/>
                      <a:pt x="1154" y="429"/>
                    </a:cubicBezTo>
                    <a:cubicBezTo>
                      <a:pt x="1104" y="150"/>
                      <a:pt x="87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4420969" y="2986484"/>
                <a:ext cx="102566" cy="21325"/>
              </a:xfrm>
              <a:custGeom>
                <a:rect b="b" l="l" r="r" t="t"/>
                <a:pathLst>
                  <a:path extrusionOk="0" h="1066" w="5127">
                    <a:moveTo>
                      <a:pt x="710" y="1"/>
                    </a:moveTo>
                    <a:cubicBezTo>
                      <a:pt x="0" y="1"/>
                      <a:pt x="0" y="1065"/>
                      <a:pt x="710" y="1065"/>
                    </a:cubicBezTo>
                    <a:lnTo>
                      <a:pt x="4417" y="1065"/>
                    </a:lnTo>
                    <a:cubicBezTo>
                      <a:pt x="5127" y="1065"/>
                      <a:pt x="5127" y="1"/>
                      <a:pt x="4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4540539" y="2857492"/>
                <a:ext cx="24486" cy="21205"/>
              </a:xfrm>
              <a:custGeom>
                <a:rect b="b" l="l" r="r" t="t"/>
                <a:pathLst>
                  <a:path extrusionOk="0" h="1060" w="1224">
                    <a:moveTo>
                      <a:pt x="570" y="1"/>
                    </a:moveTo>
                    <a:cubicBezTo>
                      <a:pt x="501" y="1"/>
                      <a:pt x="428" y="15"/>
                      <a:pt x="356" y="46"/>
                    </a:cubicBezTo>
                    <a:cubicBezTo>
                      <a:pt x="125" y="134"/>
                      <a:pt x="1" y="383"/>
                      <a:pt x="36" y="631"/>
                    </a:cubicBezTo>
                    <a:cubicBezTo>
                      <a:pt x="96" y="910"/>
                      <a:pt x="329" y="1060"/>
                      <a:pt x="562" y="1060"/>
                    </a:cubicBezTo>
                    <a:cubicBezTo>
                      <a:pt x="745" y="1060"/>
                      <a:pt x="928" y="968"/>
                      <a:pt x="1030" y="773"/>
                    </a:cubicBezTo>
                    <a:cubicBezTo>
                      <a:pt x="1224" y="399"/>
                      <a:pt x="940" y="1"/>
                      <a:pt x="5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4583130" y="2857372"/>
                <a:ext cx="24806" cy="21485"/>
              </a:xfrm>
              <a:custGeom>
                <a:rect b="b" l="l" r="r" t="t"/>
                <a:pathLst>
                  <a:path extrusionOk="0" h="1074" w="1240">
                    <a:moveTo>
                      <a:pt x="580" y="1"/>
                    </a:moveTo>
                    <a:cubicBezTo>
                      <a:pt x="507" y="1"/>
                      <a:pt x="431" y="17"/>
                      <a:pt x="355" y="52"/>
                    </a:cubicBezTo>
                    <a:cubicBezTo>
                      <a:pt x="125" y="158"/>
                      <a:pt x="0" y="389"/>
                      <a:pt x="36" y="637"/>
                    </a:cubicBezTo>
                    <a:cubicBezTo>
                      <a:pt x="96" y="917"/>
                      <a:pt x="331" y="1073"/>
                      <a:pt x="569" y="1073"/>
                    </a:cubicBezTo>
                    <a:cubicBezTo>
                      <a:pt x="753" y="1073"/>
                      <a:pt x="939" y="980"/>
                      <a:pt x="1047" y="779"/>
                    </a:cubicBezTo>
                    <a:cubicBezTo>
                      <a:pt x="1240" y="408"/>
                      <a:pt x="949" y="1"/>
                      <a:pt x="5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4625700" y="2857492"/>
                <a:ext cx="24786" cy="21205"/>
              </a:xfrm>
              <a:custGeom>
                <a:rect b="b" l="l" r="r" t="t"/>
                <a:pathLst>
                  <a:path extrusionOk="0" h="1060" w="1239">
                    <a:moveTo>
                      <a:pt x="571" y="1"/>
                    </a:moveTo>
                    <a:cubicBezTo>
                      <a:pt x="501" y="1"/>
                      <a:pt x="428" y="15"/>
                      <a:pt x="356" y="46"/>
                    </a:cubicBezTo>
                    <a:cubicBezTo>
                      <a:pt x="125" y="134"/>
                      <a:pt x="1" y="383"/>
                      <a:pt x="54" y="631"/>
                    </a:cubicBezTo>
                    <a:cubicBezTo>
                      <a:pt x="104" y="910"/>
                      <a:pt x="332" y="1060"/>
                      <a:pt x="564" y="1060"/>
                    </a:cubicBezTo>
                    <a:cubicBezTo>
                      <a:pt x="745" y="1060"/>
                      <a:pt x="928" y="968"/>
                      <a:pt x="1030" y="773"/>
                    </a:cubicBezTo>
                    <a:cubicBezTo>
                      <a:pt x="1239" y="399"/>
                      <a:pt x="945" y="1"/>
                      <a:pt x="5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4420969" y="2857332"/>
                <a:ext cx="102566" cy="21305"/>
              </a:xfrm>
              <a:custGeom>
                <a:rect b="b" l="l" r="r" t="t"/>
                <a:pathLst>
                  <a:path extrusionOk="0" h="1065" w="5127">
                    <a:moveTo>
                      <a:pt x="710" y="0"/>
                    </a:moveTo>
                    <a:cubicBezTo>
                      <a:pt x="0" y="0"/>
                      <a:pt x="0" y="1065"/>
                      <a:pt x="710" y="1065"/>
                    </a:cubicBezTo>
                    <a:lnTo>
                      <a:pt x="4417" y="1065"/>
                    </a:lnTo>
                    <a:cubicBezTo>
                      <a:pt x="5127" y="1065"/>
                      <a:pt x="5127" y="0"/>
                      <a:pt x="4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 name="Google Shape;1132;p56"/>
          <p:cNvGrpSpPr/>
          <p:nvPr/>
        </p:nvGrpSpPr>
        <p:grpSpPr>
          <a:xfrm>
            <a:off x="4668909" y="3636210"/>
            <a:ext cx="704886" cy="692213"/>
            <a:chOff x="5191629" y="4252351"/>
            <a:chExt cx="617400" cy="606300"/>
          </a:xfrm>
        </p:grpSpPr>
        <p:sp>
          <p:nvSpPr>
            <p:cNvPr id="1133" name="Google Shape;1133;p56"/>
            <p:cNvSpPr/>
            <p:nvPr/>
          </p:nvSpPr>
          <p:spPr>
            <a:xfrm rot="1670">
              <a:off x="5191629" y="4252501"/>
              <a:ext cx="617400" cy="606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 name="Google Shape;1134;p56"/>
            <p:cNvGrpSpPr/>
            <p:nvPr/>
          </p:nvGrpSpPr>
          <p:grpSpPr>
            <a:xfrm>
              <a:off x="5358024" y="4373816"/>
              <a:ext cx="284611" cy="363371"/>
              <a:chOff x="3709871" y="2793456"/>
              <a:chExt cx="284611" cy="363371"/>
            </a:xfrm>
          </p:grpSpPr>
          <p:sp>
            <p:nvSpPr>
              <p:cNvPr id="1135" name="Google Shape;1135;p56"/>
              <p:cNvSpPr/>
              <p:nvPr/>
            </p:nvSpPr>
            <p:spPr>
              <a:xfrm>
                <a:off x="3709871" y="2793456"/>
                <a:ext cx="284611" cy="363371"/>
              </a:xfrm>
              <a:custGeom>
                <a:rect b="b" l="l" r="r" t="t"/>
                <a:pathLst>
                  <a:path extrusionOk="0" h="18164" w="14227">
                    <a:moveTo>
                      <a:pt x="8178" y="1047"/>
                    </a:moveTo>
                    <a:lnTo>
                      <a:pt x="8178" y="2076"/>
                    </a:lnTo>
                    <a:lnTo>
                      <a:pt x="6049" y="2076"/>
                    </a:lnTo>
                    <a:lnTo>
                      <a:pt x="6049" y="1047"/>
                    </a:lnTo>
                    <a:close/>
                    <a:moveTo>
                      <a:pt x="13162" y="3140"/>
                    </a:moveTo>
                    <a:lnTo>
                      <a:pt x="13162" y="4222"/>
                    </a:lnTo>
                    <a:lnTo>
                      <a:pt x="1207" y="4222"/>
                    </a:lnTo>
                    <a:cubicBezTo>
                      <a:pt x="1189" y="4213"/>
                      <a:pt x="1176" y="4209"/>
                      <a:pt x="1162" y="4209"/>
                    </a:cubicBezTo>
                    <a:cubicBezTo>
                      <a:pt x="1149" y="4209"/>
                      <a:pt x="1136" y="4213"/>
                      <a:pt x="1118" y="4222"/>
                    </a:cubicBezTo>
                    <a:lnTo>
                      <a:pt x="1065" y="4222"/>
                    </a:lnTo>
                    <a:lnTo>
                      <a:pt x="1065" y="3140"/>
                    </a:lnTo>
                    <a:close/>
                    <a:moveTo>
                      <a:pt x="12470" y="5286"/>
                    </a:moveTo>
                    <a:lnTo>
                      <a:pt x="11530" y="17100"/>
                    </a:lnTo>
                    <a:lnTo>
                      <a:pt x="2697" y="17100"/>
                    </a:lnTo>
                    <a:lnTo>
                      <a:pt x="1739" y="5286"/>
                    </a:lnTo>
                    <a:close/>
                    <a:moveTo>
                      <a:pt x="5517" y="1"/>
                    </a:moveTo>
                    <a:cubicBezTo>
                      <a:pt x="5215" y="1"/>
                      <a:pt x="4985" y="231"/>
                      <a:pt x="4985" y="533"/>
                    </a:cubicBezTo>
                    <a:lnTo>
                      <a:pt x="4985" y="2076"/>
                    </a:lnTo>
                    <a:lnTo>
                      <a:pt x="533" y="2076"/>
                    </a:lnTo>
                    <a:cubicBezTo>
                      <a:pt x="231" y="2076"/>
                      <a:pt x="1" y="2324"/>
                      <a:pt x="1" y="2608"/>
                    </a:cubicBezTo>
                    <a:lnTo>
                      <a:pt x="1" y="4754"/>
                    </a:lnTo>
                    <a:cubicBezTo>
                      <a:pt x="1" y="5038"/>
                      <a:pt x="231" y="5286"/>
                      <a:pt x="533" y="5286"/>
                    </a:cubicBezTo>
                    <a:lnTo>
                      <a:pt x="675" y="5286"/>
                    </a:lnTo>
                    <a:lnTo>
                      <a:pt x="1668" y="17667"/>
                    </a:lnTo>
                    <a:cubicBezTo>
                      <a:pt x="1686" y="17951"/>
                      <a:pt x="1916" y="18164"/>
                      <a:pt x="2200" y="18164"/>
                    </a:cubicBezTo>
                    <a:lnTo>
                      <a:pt x="12027" y="18164"/>
                    </a:lnTo>
                    <a:cubicBezTo>
                      <a:pt x="12293" y="18146"/>
                      <a:pt x="12523" y="17933"/>
                      <a:pt x="12559" y="17667"/>
                    </a:cubicBezTo>
                    <a:lnTo>
                      <a:pt x="13552" y="5286"/>
                    </a:lnTo>
                    <a:lnTo>
                      <a:pt x="13694" y="5286"/>
                    </a:lnTo>
                    <a:cubicBezTo>
                      <a:pt x="13978" y="5286"/>
                      <a:pt x="14226" y="5038"/>
                      <a:pt x="14226" y="4754"/>
                    </a:cubicBezTo>
                    <a:lnTo>
                      <a:pt x="14226" y="2608"/>
                    </a:lnTo>
                    <a:cubicBezTo>
                      <a:pt x="14226" y="2324"/>
                      <a:pt x="13978" y="2076"/>
                      <a:pt x="13694" y="2076"/>
                    </a:cubicBezTo>
                    <a:lnTo>
                      <a:pt x="9242" y="2076"/>
                    </a:lnTo>
                    <a:lnTo>
                      <a:pt x="9242" y="533"/>
                    </a:lnTo>
                    <a:cubicBezTo>
                      <a:pt x="9242" y="231"/>
                      <a:pt x="9011" y="1"/>
                      <a:pt x="87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3884095" y="2919788"/>
                <a:ext cx="21305" cy="194469"/>
              </a:xfrm>
              <a:custGeom>
                <a:rect b="b" l="l" r="r" t="t"/>
                <a:pathLst>
                  <a:path extrusionOk="0" h="9721" w="1065">
                    <a:moveTo>
                      <a:pt x="533" y="0"/>
                    </a:moveTo>
                    <a:cubicBezTo>
                      <a:pt x="267" y="0"/>
                      <a:pt x="1" y="178"/>
                      <a:pt x="1" y="532"/>
                    </a:cubicBezTo>
                    <a:lnTo>
                      <a:pt x="1" y="9188"/>
                    </a:lnTo>
                    <a:cubicBezTo>
                      <a:pt x="1" y="9490"/>
                      <a:pt x="231" y="9720"/>
                      <a:pt x="533" y="9720"/>
                    </a:cubicBezTo>
                    <a:cubicBezTo>
                      <a:pt x="834" y="9720"/>
                      <a:pt x="1065" y="9472"/>
                      <a:pt x="1065" y="9170"/>
                    </a:cubicBezTo>
                    <a:lnTo>
                      <a:pt x="1065" y="532"/>
                    </a:lnTo>
                    <a:cubicBezTo>
                      <a:pt x="1065" y="178"/>
                      <a:pt x="799" y="0"/>
                      <a:pt x="5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3798934" y="2919788"/>
                <a:ext cx="21305" cy="194469"/>
              </a:xfrm>
              <a:custGeom>
                <a:rect b="b" l="l" r="r" t="t"/>
                <a:pathLst>
                  <a:path extrusionOk="0" h="9721" w="1065">
                    <a:moveTo>
                      <a:pt x="533" y="0"/>
                    </a:moveTo>
                    <a:cubicBezTo>
                      <a:pt x="267" y="0"/>
                      <a:pt x="1" y="178"/>
                      <a:pt x="1" y="532"/>
                    </a:cubicBezTo>
                    <a:lnTo>
                      <a:pt x="1" y="9188"/>
                    </a:lnTo>
                    <a:cubicBezTo>
                      <a:pt x="1" y="9490"/>
                      <a:pt x="231" y="9720"/>
                      <a:pt x="533" y="9720"/>
                    </a:cubicBezTo>
                    <a:cubicBezTo>
                      <a:pt x="817" y="9720"/>
                      <a:pt x="1065" y="9472"/>
                      <a:pt x="1065" y="9170"/>
                    </a:cubicBezTo>
                    <a:lnTo>
                      <a:pt x="1065" y="532"/>
                    </a:lnTo>
                    <a:cubicBezTo>
                      <a:pt x="1065" y="178"/>
                      <a:pt x="799" y="0"/>
                      <a:pt x="5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3841524" y="2919788"/>
                <a:ext cx="21305" cy="194469"/>
              </a:xfrm>
              <a:custGeom>
                <a:rect b="b" l="l" r="r" t="t"/>
                <a:pathLst>
                  <a:path extrusionOk="0" h="9721" w="1065">
                    <a:moveTo>
                      <a:pt x="532" y="0"/>
                    </a:moveTo>
                    <a:cubicBezTo>
                      <a:pt x="266" y="0"/>
                      <a:pt x="0" y="178"/>
                      <a:pt x="0" y="532"/>
                    </a:cubicBezTo>
                    <a:lnTo>
                      <a:pt x="0" y="9188"/>
                    </a:lnTo>
                    <a:cubicBezTo>
                      <a:pt x="0" y="9490"/>
                      <a:pt x="231" y="9720"/>
                      <a:pt x="532" y="9720"/>
                    </a:cubicBezTo>
                    <a:cubicBezTo>
                      <a:pt x="816" y="9703"/>
                      <a:pt x="1064" y="9472"/>
                      <a:pt x="1064" y="9170"/>
                    </a:cubicBezTo>
                    <a:lnTo>
                      <a:pt x="1064" y="532"/>
                    </a:lnTo>
                    <a:cubicBezTo>
                      <a:pt x="1064" y="178"/>
                      <a:pt x="798" y="0"/>
                      <a:pt x="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9" name="Google Shape;1139;p56"/>
          <p:cNvGrpSpPr/>
          <p:nvPr/>
        </p:nvGrpSpPr>
        <p:grpSpPr>
          <a:xfrm>
            <a:off x="4727059" y="2150529"/>
            <a:ext cx="704886" cy="692213"/>
            <a:chOff x="5191629" y="3530451"/>
            <a:chExt cx="617400" cy="606300"/>
          </a:xfrm>
        </p:grpSpPr>
        <p:sp>
          <p:nvSpPr>
            <p:cNvPr id="1140" name="Google Shape;1140;p56"/>
            <p:cNvSpPr/>
            <p:nvPr/>
          </p:nvSpPr>
          <p:spPr>
            <a:xfrm rot="1670">
              <a:off x="5191629" y="3530601"/>
              <a:ext cx="617400" cy="606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56"/>
            <p:cNvGrpSpPr/>
            <p:nvPr/>
          </p:nvGrpSpPr>
          <p:grpSpPr>
            <a:xfrm>
              <a:off x="5317224" y="3652886"/>
              <a:ext cx="366212" cy="361430"/>
              <a:chOff x="3116943" y="2852171"/>
              <a:chExt cx="366212" cy="361430"/>
            </a:xfrm>
          </p:grpSpPr>
          <p:sp>
            <p:nvSpPr>
              <p:cNvPr id="1142" name="Google Shape;1142;p56"/>
              <p:cNvSpPr/>
              <p:nvPr/>
            </p:nvSpPr>
            <p:spPr>
              <a:xfrm>
                <a:off x="3248976" y="3005649"/>
                <a:ext cx="99345" cy="169282"/>
              </a:xfrm>
              <a:custGeom>
                <a:rect b="b" l="l" r="r" t="t"/>
                <a:pathLst>
                  <a:path extrusionOk="0" h="8462" w="4966">
                    <a:moveTo>
                      <a:pt x="1985" y="1952"/>
                    </a:moveTo>
                    <a:lnTo>
                      <a:pt x="1985" y="3158"/>
                    </a:lnTo>
                    <a:cubicBezTo>
                      <a:pt x="1879" y="3105"/>
                      <a:pt x="1772" y="3052"/>
                      <a:pt x="1666" y="2981"/>
                    </a:cubicBezTo>
                    <a:cubicBezTo>
                      <a:pt x="1524" y="2874"/>
                      <a:pt x="1471" y="2697"/>
                      <a:pt x="1506" y="2519"/>
                    </a:cubicBezTo>
                    <a:cubicBezTo>
                      <a:pt x="1560" y="2253"/>
                      <a:pt x="1737" y="2040"/>
                      <a:pt x="1985" y="1952"/>
                    </a:cubicBezTo>
                    <a:close/>
                    <a:moveTo>
                      <a:pt x="3067" y="4683"/>
                    </a:moveTo>
                    <a:cubicBezTo>
                      <a:pt x="3599" y="4843"/>
                      <a:pt x="3848" y="5162"/>
                      <a:pt x="3795" y="5588"/>
                    </a:cubicBezTo>
                    <a:lnTo>
                      <a:pt x="3795" y="5606"/>
                    </a:lnTo>
                    <a:cubicBezTo>
                      <a:pt x="3706" y="5996"/>
                      <a:pt x="3422" y="6315"/>
                      <a:pt x="3050" y="6457"/>
                    </a:cubicBezTo>
                    <a:lnTo>
                      <a:pt x="3050" y="4683"/>
                    </a:lnTo>
                    <a:close/>
                    <a:moveTo>
                      <a:pt x="2522" y="1"/>
                    </a:moveTo>
                    <a:cubicBezTo>
                      <a:pt x="2256" y="1"/>
                      <a:pt x="1994" y="178"/>
                      <a:pt x="2003" y="533"/>
                    </a:cubicBezTo>
                    <a:lnTo>
                      <a:pt x="2003" y="834"/>
                    </a:lnTo>
                    <a:lnTo>
                      <a:pt x="1843" y="870"/>
                    </a:lnTo>
                    <a:cubicBezTo>
                      <a:pt x="1134" y="1047"/>
                      <a:pt x="602" y="1615"/>
                      <a:pt x="478" y="2324"/>
                    </a:cubicBezTo>
                    <a:cubicBezTo>
                      <a:pt x="353" y="2910"/>
                      <a:pt x="602" y="3513"/>
                      <a:pt x="1081" y="3850"/>
                    </a:cubicBezTo>
                    <a:cubicBezTo>
                      <a:pt x="1364" y="4045"/>
                      <a:pt x="1666" y="4204"/>
                      <a:pt x="2003" y="4329"/>
                    </a:cubicBezTo>
                    <a:lnTo>
                      <a:pt x="2003" y="6546"/>
                    </a:lnTo>
                    <a:cubicBezTo>
                      <a:pt x="1648" y="6510"/>
                      <a:pt x="1329" y="6404"/>
                      <a:pt x="1045" y="6209"/>
                    </a:cubicBezTo>
                    <a:cubicBezTo>
                      <a:pt x="952" y="6158"/>
                      <a:pt x="861" y="6136"/>
                      <a:pt x="776" y="6136"/>
                    </a:cubicBezTo>
                    <a:cubicBezTo>
                      <a:pt x="295" y="6136"/>
                      <a:pt x="1" y="6847"/>
                      <a:pt x="513" y="7149"/>
                    </a:cubicBezTo>
                    <a:cubicBezTo>
                      <a:pt x="957" y="7415"/>
                      <a:pt x="1471" y="7575"/>
                      <a:pt x="2003" y="7610"/>
                    </a:cubicBezTo>
                    <a:lnTo>
                      <a:pt x="2003" y="7929"/>
                    </a:lnTo>
                    <a:cubicBezTo>
                      <a:pt x="2003" y="8284"/>
                      <a:pt x="2269" y="8461"/>
                      <a:pt x="2535" y="8461"/>
                    </a:cubicBezTo>
                    <a:cubicBezTo>
                      <a:pt x="2801" y="8461"/>
                      <a:pt x="3067" y="8284"/>
                      <a:pt x="3067" y="7929"/>
                    </a:cubicBezTo>
                    <a:lnTo>
                      <a:pt x="3067" y="7557"/>
                    </a:lnTo>
                    <a:cubicBezTo>
                      <a:pt x="3972" y="7397"/>
                      <a:pt x="4699" y="6670"/>
                      <a:pt x="4859" y="5765"/>
                    </a:cubicBezTo>
                    <a:cubicBezTo>
                      <a:pt x="4965" y="5038"/>
                      <a:pt x="4646" y="4063"/>
                      <a:pt x="3404" y="3672"/>
                    </a:cubicBezTo>
                    <a:lnTo>
                      <a:pt x="3387" y="3690"/>
                    </a:lnTo>
                    <a:lnTo>
                      <a:pt x="3050" y="3566"/>
                    </a:lnTo>
                    <a:lnTo>
                      <a:pt x="3050" y="1899"/>
                    </a:lnTo>
                    <a:cubicBezTo>
                      <a:pt x="3227" y="1934"/>
                      <a:pt x="3387" y="2005"/>
                      <a:pt x="3528" y="2111"/>
                    </a:cubicBezTo>
                    <a:lnTo>
                      <a:pt x="3670" y="2218"/>
                    </a:lnTo>
                    <a:cubicBezTo>
                      <a:pt x="3782" y="2305"/>
                      <a:pt x="3897" y="2342"/>
                      <a:pt x="4006" y="2342"/>
                    </a:cubicBezTo>
                    <a:cubicBezTo>
                      <a:pt x="4450" y="2342"/>
                      <a:pt x="4786" y="1726"/>
                      <a:pt x="4344" y="1384"/>
                    </a:cubicBezTo>
                    <a:cubicBezTo>
                      <a:pt x="4309" y="1349"/>
                      <a:pt x="4220" y="1278"/>
                      <a:pt x="4220" y="1278"/>
                    </a:cubicBezTo>
                    <a:cubicBezTo>
                      <a:pt x="3865" y="1029"/>
                      <a:pt x="3475" y="870"/>
                      <a:pt x="3067" y="817"/>
                    </a:cubicBezTo>
                    <a:lnTo>
                      <a:pt x="3067" y="533"/>
                    </a:lnTo>
                    <a:cubicBezTo>
                      <a:pt x="3058" y="178"/>
                      <a:pt x="2788" y="1"/>
                      <a:pt x="2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3116943" y="2852171"/>
                <a:ext cx="366212" cy="361430"/>
              </a:xfrm>
              <a:custGeom>
                <a:rect b="b" l="l" r="r" t="t"/>
                <a:pathLst>
                  <a:path extrusionOk="0" h="18067" w="18306">
                    <a:moveTo>
                      <a:pt x="6661" y="1041"/>
                    </a:moveTo>
                    <a:cubicBezTo>
                      <a:pt x="8150" y="1041"/>
                      <a:pt x="9455" y="2100"/>
                      <a:pt x="9720" y="3593"/>
                    </a:cubicBezTo>
                    <a:cubicBezTo>
                      <a:pt x="9778" y="3868"/>
                      <a:pt x="10013" y="4032"/>
                      <a:pt x="10254" y="4032"/>
                    </a:cubicBezTo>
                    <a:cubicBezTo>
                      <a:pt x="10385" y="4032"/>
                      <a:pt x="10519" y="3983"/>
                      <a:pt x="10625" y="3877"/>
                    </a:cubicBezTo>
                    <a:cubicBezTo>
                      <a:pt x="11038" y="3474"/>
                      <a:pt x="11522" y="3300"/>
                      <a:pt x="11993" y="3300"/>
                    </a:cubicBezTo>
                    <a:cubicBezTo>
                      <a:pt x="13243" y="3300"/>
                      <a:pt x="14399" y="4527"/>
                      <a:pt x="13871" y="5970"/>
                    </a:cubicBezTo>
                    <a:cubicBezTo>
                      <a:pt x="13747" y="6307"/>
                      <a:pt x="14013" y="6679"/>
                      <a:pt x="14368" y="6679"/>
                    </a:cubicBezTo>
                    <a:lnTo>
                      <a:pt x="15503" y="6679"/>
                    </a:lnTo>
                    <a:cubicBezTo>
                      <a:pt x="16407" y="6715"/>
                      <a:pt x="17117" y="7442"/>
                      <a:pt x="17117" y="8347"/>
                    </a:cubicBezTo>
                    <a:cubicBezTo>
                      <a:pt x="17117" y="9251"/>
                      <a:pt x="16407" y="9996"/>
                      <a:pt x="15503" y="10014"/>
                    </a:cubicBezTo>
                    <a:lnTo>
                      <a:pt x="15166" y="10014"/>
                    </a:lnTo>
                    <a:cubicBezTo>
                      <a:pt x="14332" y="7389"/>
                      <a:pt x="11902" y="5615"/>
                      <a:pt x="9171" y="5615"/>
                    </a:cubicBezTo>
                    <a:cubicBezTo>
                      <a:pt x="6421" y="5615"/>
                      <a:pt x="3991" y="7389"/>
                      <a:pt x="3175" y="10014"/>
                    </a:cubicBezTo>
                    <a:lnTo>
                      <a:pt x="2821" y="10014"/>
                    </a:lnTo>
                    <a:cubicBezTo>
                      <a:pt x="1916" y="9979"/>
                      <a:pt x="1207" y="9251"/>
                      <a:pt x="1207" y="8347"/>
                    </a:cubicBezTo>
                    <a:cubicBezTo>
                      <a:pt x="1207" y="7442"/>
                      <a:pt x="1916" y="6715"/>
                      <a:pt x="2821" y="6679"/>
                    </a:cubicBezTo>
                    <a:lnTo>
                      <a:pt x="2980" y="6679"/>
                    </a:lnTo>
                    <a:cubicBezTo>
                      <a:pt x="3282" y="6679"/>
                      <a:pt x="3512" y="6431"/>
                      <a:pt x="3512" y="6147"/>
                    </a:cubicBezTo>
                    <a:lnTo>
                      <a:pt x="3512" y="4196"/>
                    </a:lnTo>
                    <a:cubicBezTo>
                      <a:pt x="3512" y="2582"/>
                      <a:pt x="4736" y="1216"/>
                      <a:pt x="6350" y="1057"/>
                    </a:cubicBezTo>
                    <a:cubicBezTo>
                      <a:pt x="6455" y="1046"/>
                      <a:pt x="6558" y="1041"/>
                      <a:pt x="6661" y="1041"/>
                    </a:cubicBezTo>
                    <a:close/>
                    <a:moveTo>
                      <a:pt x="9117" y="6669"/>
                    </a:moveTo>
                    <a:cubicBezTo>
                      <a:pt x="11800" y="6669"/>
                      <a:pt x="14368" y="8754"/>
                      <a:pt x="14368" y="11912"/>
                    </a:cubicBezTo>
                    <a:cubicBezTo>
                      <a:pt x="14368" y="14785"/>
                      <a:pt x="12026" y="17109"/>
                      <a:pt x="9153" y="17127"/>
                    </a:cubicBezTo>
                    <a:lnTo>
                      <a:pt x="9153" y="17109"/>
                    </a:lnTo>
                    <a:cubicBezTo>
                      <a:pt x="4506" y="17109"/>
                      <a:pt x="2182" y="11486"/>
                      <a:pt x="5464" y="8205"/>
                    </a:cubicBezTo>
                    <a:cubicBezTo>
                      <a:pt x="6530" y="7145"/>
                      <a:pt x="7836" y="6669"/>
                      <a:pt x="9117" y="6669"/>
                    </a:cubicBezTo>
                    <a:close/>
                    <a:moveTo>
                      <a:pt x="6651" y="1"/>
                    </a:moveTo>
                    <a:cubicBezTo>
                      <a:pt x="6381" y="1"/>
                      <a:pt x="6109" y="27"/>
                      <a:pt x="5836" y="81"/>
                    </a:cubicBezTo>
                    <a:cubicBezTo>
                      <a:pt x="3867" y="471"/>
                      <a:pt x="2448" y="2192"/>
                      <a:pt x="2448" y="4196"/>
                    </a:cubicBezTo>
                    <a:lnTo>
                      <a:pt x="2448" y="5651"/>
                    </a:lnTo>
                    <a:cubicBezTo>
                      <a:pt x="1029" y="5846"/>
                      <a:pt x="0" y="7105"/>
                      <a:pt x="89" y="8542"/>
                    </a:cubicBezTo>
                    <a:cubicBezTo>
                      <a:pt x="195" y="9961"/>
                      <a:pt x="1384" y="11078"/>
                      <a:pt x="2803" y="11096"/>
                    </a:cubicBezTo>
                    <a:lnTo>
                      <a:pt x="2927" y="11096"/>
                    </a:lnTo>
                    <a:cubicBezTo>
                      <a:pt x="2892" y="11362"/>
                      <a:pt x="2874" y="11628"/>
                      <a:pt x="2874" y="11894"/>
                    </a:cubicBezTo>
                    <a:cubicBezTo>
                      <a:pt x="2945" y="15317"/>
                      <a:pt x="5730" y="18067"/>
                      <a:pt x="9153" y="18067"/>
                    </a:cubicBezTo>
                    <a:cubicBezTo>
                      <a:pt x="12576" y="18067"/>
                      <a:pt x="15361" y="15317"/>
                      <a:pt x="15432" y="11894"/>
                    </a:cubicBezTo>
                    <a:cubicBezTo>
                      <a:pt x="15432" y="11628"/>
                      <a:pt x="15414" y="11362"/>
                      <a:pt x="15379" y="11096"/>
                    </a:cubicBezTo>
                    <a:lnTo>
                      <a:pt x="15485" y="11096"/>
                    </a:lnTo>
                    <a:cubicBezTo>
                      <a:pt x="15507" y="11096"/>
                      <a:pt x="15528" y="11097"/>
                      <a:pt x="15550" y="11097"/>
                    </a:cubicBezTo>
                    <a:cubicBezTo>
                      <a:pt x="17064" y="11097"/>
                      <a:pt x="18305" y="9868"/>
                      <a:pt x="18305" y="8347"/>
                    </a:cubicBezTo>
                    <a:cubicBezTo>
                      <a:pt x="18305" y="6843"/>
                      <a:pt x="17064" y="5614"/>
                      <a:pt x="15550" y="5614"/>
                    </a:cubicBezTo>
                    <a:cubicBezTo>
                      <a:pt x="15528" y="5614"/>
                      <a:pt x="15507" y="5615"/>
                      <a:pt x="15485" y="5615"/>
                    </a:cubicBezTo>
                    <a:lnTo>
                      <a:pt x="15024" y="5615"/>
                    </a:lnTo>
                    <a:cubicBezTo>
                      <a:pt x="15042" y="5509"/>
                      <a:pt x="15042" y="5402"/>
                      <a:pt x="15042" y="5278"/>
                    </a:cubicBezTo>
                    <a:cubicBezTo>
                      <a:pt x="15042" y="3513"/>
                      <a:pt x="13586" y="2236"/>
                      <a:pt x="11988" y="2236"/>
                    </a:cubicBezTo>
                    <a:cubicBezTo>
                      <a:pt x="11499" y="2236"/>
                      <a:pt x="10997" y="2356"/>
                      <a:pt x="10519" y="2618"/>
                    </a:cubicBezTo>
                    <a:cubicBezTo>
                      <a:pt x="9877" y="1013"/>
                      <a:pt x="8327" y="1"/>
                      <a:pt x="6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4" name="Google Shape;1144;p56"/>
          <p:cNvGrpSpPr/>
          <p:nvPr/>
        </p:nvGrpSpPr>
        <p:grpSpPr>
          <a:xfrm>
            <a:off x="4251507" y="2491306"/>
            <a:ext cx="704886" cy="692213"/>
            <a:chOff x="4395254" y="3530451"/>
            <a:chExt cx="617400" cy="606300"/>
          </a:xfrm>
        </p:grpSpPr>
        <p:sp>
          <p:nvSpPr>
            <p:cNvPr id="1145" name="Google Shape;1145;p56"/>
            <p:cNvSpPr/>
            <p:nvPr/>
          </p:nvSpPr>
          <p:spPr>
            <a:xfrm rot="1670">
              <a:off x="4395254" y="3530601"/>
              <a:ext cx="617400" cy="60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4522089" y="3651826"/>
              <a:ext cx="363731" cy="363551"/>
            </a:xfrm>
            <a:custGeom>
              <a:rect b="b" l="l" r="r" t="t"/>
              <a:pathLst>
                <a:path extrusionOk="0" h="18173" w="18182">
                  <a:moveTo>
                    <a:pt x="6675" y="1006"/>
                  </a:moveTo>
                  <a:cubicBezTo>
                    <a:pt x="8165" y="1006"/>
                    <a:pt x="9472" y="2081"/>
                    <a:pt x="9738" y="3593"/>
                  </a:cubicBezTo>
                  <a:cubicBezTo>
                    <a:pt x="9795" y="3855"/>
                    <a:pt x="10029" y="4015"/>
                    <a:pt x="10268" y="4015"/>
                  </a:cubicBezTo>
                  <a:cubicBezTo>
                    <a:pt x="10401" y="4015"/>
                    <a:pt x="10535" y="3966"/>
                    <a:pt x="10643" y="3859"/>
                  </a:cubicBezTo>
                  <a:cubicBezTo>
                    <a:pt x="11055" y="3456"/>
                    <a:pt x="11540" y="3281"/>
                    <a:pt x="12011" y="3281"/>
                  </a:cubicBezTo>
                  <a:cubicBezTo>
                    <a:pt x="13261" y="3281"/>
                    <a:pt x="14417" y="4509"/>
                    <a:pt x="13889" y="5952"/>
                  </a:cubicBezTo>
                  <a:cubicBezTo>
                    <a:pt x="13765" y="6307"/>
                    <a:pt x="14013" y="6661"/>
                    <a:pt x="14385" y="6661"/>
                  </a:cubicBezTo>
                  <a:lnTo>
                    <a:pt x="15538" y="6661"/>
                  </a:lnTo>
                  <a:cubicBezTo>
                    <a:pt x="16425" y="6697"/>
                    <a:pt x="17135" y="7442"/>
                    <a:pt x="17135" y="8346"/>
                  </a:cubicBezTo>
                  <a:cubicBezTo>
                    <a:pt x="17135" y="9233"/>
                    <a:pt x="16425" y="9978"/>
                    <a:pt x="15538" y="10014"/>
                  </a:cubicBezTo>
                  <a:lnTo>
                    <a:pt x="14669" y="10014"/>
                  </a:lnTo>
                  <a:lnTo>
                    <a:pt x="14669" y="8878"/>
                  </a:lnTo>
                  <a:cubicBezTo>
                    <a:pt x="14669" y="8577"/>
                    <a:pt x="14439" y="8346"/>
                    <a:pt x="14137" y="8346"/>
                  </a:cubicBezTo>
                  <a:lnTo>
                    <a:pt x="4222" y="8346"/>
                  </a:lnTo>
                  <a:cubicBezTo>
                    <a:pt x="3920" y="8346"/>
                    <a:pt x="3690" y="8577"/>
                    <a:pt x="3690" y="8878"/>
                  </a:cubicBezTo>
                  <a:lnTo>
                    <a:pt x="3690" y="10014"/>
                  </a:lnTo>
                  <a:lnTo>
                    <a:pt x="2838" y="10014"/>
                  </a:lnTo>
                  <a:cubicBezTo>
                    <a:pt x="2817" y="10014"/>
                    <a:pt x="2796" y="10015"/>
                    <a:pt x="2775" y="10015"/>
                  </a:cubicBezTo>
                  <a:cubicBezTo>
                    <a:pt x="1863" y="10015"/>
                    <a:pt x="1100" y="9265"/>
                    <a:pt x="1100" y="8346"/>
                  </a:cubicBezTo>
                  <a:cubicBezTo>
                    <a:pt x="1100" y="7410"/>
                    <a:pt x="1863" y="6660"/>
                    <a:pt x="2775" y="6660"/>
                  </a:cubicBezTo>
                  <a:cubicBezTo>
                    <a:pt x="2796" y="6660"/>
                    <a:pt x="2817" y="6660"/>
                    <a:pt x="2838" y="6661"/>
                  </a:cubicBezTo>
                  <a:lnTo>
                    <a:pt x="2998" y="6661"/>
                  </a:lnTo>
                  <a:cubicBezTo>
                    <a:pt x="3299" y="6661"/>
                    <a:pt x="3530" y="6431"/>
                    <a:pt x="3530" y="6129"/>
                  </a:cubicBezTo>
                  <a:lnTo>
                    <a:pt x="3530" y="4196"/>
                  </a:lnTo>
                  <a:cubicBezTo>
                    <a:pt x="3512" y="2564"/>
                    <a:pt x="4736" y="1180"/>
                    <a:pt x="6368" y="1021"/>
                  </a:cubicBezTo>
                  <a:cubicBezTo>
                    <a:pt x="6471" y="1011"/>
                    <a:pt x="6573" y="1006"/>
                    <a:pt x="6675" y="1006"/>
                  </a:cubicBezTo>
                  <a:close/>
                  <a:moveTo>
                    <a:pt x="6226" y="9411"/>
                  </a:moveTo>
                  <a:cubicBezTo>
                    <a:pt x="6315" y="9570"/>
                    <a:pt x="6368" y="9748"/>
                    <a:pt x="6386" y="9943"/>
                  </a:cubicBezTo>
                  <a:cubicBezTo>
                    <a:pt x="6373" y="10545"/>
                    <a:pt x="5879" y="10952"/>
                    <a:pt x="5352" y="10952"/>
                  </a:cubicBezTo>
                  <a:cubicBezTo>
                    <a:pt x="5149" y="10952"/>
                    <a:pt x="4941" y="10892"/>
                    <a:pt x="4754" y="10759"/>
                  </a:cubicBezTo>
                  <a:lnTo>
                    <a:pt x="4754" y="9411"/>
                  </a:lnTo>
                  <a:close/>
                  <a:moveTo>
                    <a:pt x="13605" y="9411"/>
                  </a:moveTo>
                  <a:lnTo>
                    <a:pt x="13605" y="14359"/>
                  </a:lnTo>
                  <a:lnTo>
                    <a:pt x="12523" y="12497"/>
                  </a:lnTo>
                  <a:cubicBezTo>
                    <a:pt x="12425" y="12319"/>
                    <a:pt x="12248" y="12231"/>
                    <a:pt x="12068" y="12231"/>
                  </a:cubicBezTo>
                  <a:cubicBezTo>
                    <a:pt x="11889" y="12231"/>
                    <a:pt x="11707" y="12319"/>
                    <a:pt x="11601" y="12497"/>
                  </a:cubicBezTo>
                  <a:lnTo>
                    <a:pt x="10590" y="14253"/>
                  </a:lnTo>
                  <a:lnTo>
                    <a:pt x="9579" y="12497"/>
                  </a:lnTo>
                  <a:cubicBezTo>
                    <a:pt x="9472" y="12319"/>
                    <a:pt x="9290" y="12231"/>
                    <a:pt x="9111" y="12231"/>
                  </a:cubicBezTo>
                  <a:cubicBezTo>
                    <a:pt x="8931" y="12231"/>
                    <a:pt x="8754" y="12319"/>
                    <a:pt x="8656" y="12497"/>
                  </a:cubicBezTo>
                  <a:lnTo>
                    <a:pt x="5996" y="17109"/>
                  </a:lnTo>
                  <a:lnTo>
                    <a:pt x="4754" y="17109"/>
                  </a:lnTo>
                  <a:lnTo>
                    <a:pt x="4754" y="11929"/>
                  </a:lnTo>
                  <a:cubicBezTo>
                    <a:pt x="4954" y="11988"/>
                    <a:pt x="5155" y="12016"/>
                    <a:pt x="5352" y="12016"/>
                  </a:cubicBezTo>
                  <a:cubicBezTo>
                    <a:pt x="6460" y="12016"/>
                    <a:pt x="7435" y="11133"/>
                    <a:pt x="7450" y="9943"/>
                  </a:cubicBezTo>
                  <a:cubicBezTo>
                    <a:pt x="7450" y="9765"/>
                    <a:pt x="7432" y="9588"/>
                    <a:pt x="7379" y="9411"/>
                  </a:cubicBezTo>
                  <a:close/>
                  <a:moveTo>
                    <a:pt x="9117" y="13827"/>
                  </a:moveTo>
                  <a:lnTo>
                    <a:pt x="10998" y="17109"/>
                  </a:lnTo>
                  <a:lnTo>
                    <a:pt x="7237" y="17109"/>
                  </a:lnTo>
                  <a:lnTo>
                    <a:pt x="9117" y="13827"/>
                  </a:lnTo>
                  <a:close/>
                  <a:moveTo>
                    <a:pt x="12062" y="13827"/>
                  </a:moveTo>
                  <a:lnTo>
                    <a:pt x="13605" y="16488"/>
                  </a:lnTo>
                  <a:lnTo>
                    <a:pt x="13605" y="17091"/>
                  </a:lnTo>
                  <a:lnTo>
                    <a:pt x="12221" y="17109"/>
                  </a:lnTo>
                  <a:lnTo>
                    <a:pt x="11210" y="15335"/>
                  </a:lnTo>
                  <a:lnTo>
                    <a:pt x="12062" y="13827"/>
                  </a:lnTo>
                  <a:close/>
                  <a:moveTo>
                    <a:pt x="6686" y="1"/>
                  </a:moveTo>
                  <a:cubicBezTo>
                    <a:pt x="6417" y="1"/>
                    <a:pt x="6144" y="27"/>
                    <a:pt x="5871" y="81"/>
                  </a:cubicBezTo>
                  <a:cubicBezTo>
                    <a:pt x="3903" y="453"/>
                    <a:pt x="2484" y="2174"/>
                    <a:pt x="2484" y="4196"/>
                  </a:cubicBezTo>
                  <a:lnTo>
                    <a:pt x="2484" y="5632"/>
                  </a:lnTo>
                  <a:cubicBezTo>
                    <a:pt x="1047" y="5810"/>
                    <a:pt x="0" y="7087"/>
                    <a:pt x="89" y="8524"/>
                  </a:cubicBezTo>
                  <a:cubicBezTo>
                    <a:pt x="195" y="9949"/>
                    <a:pt x="1383" y="11078"/>
                    <a:pt x="2805" y="11078"/>
                  </a:cubicBezTo>
                  <a:cubicBezTo>
                    <a:pt x="2816" y="11078"/>
                    <a:pt x="2827" y="11078"/>
                    <a:pt x="2838" y="11078"/>
                  </a:cubicBezTo>
                  <a:lnTo>
                    <a:pt x="3690" y="11078"/>
                  </a:lnTo>
                  <a:lnTo>
                    <a:pt x="3690" y="17641"/>
                  </a:lnTo>
                  <a:cubicBezTo>
                    <a:pt x="3690" y="17924"/>
                    <a:pt x="3920" y="18173"/>
                    <a:pt x="4222" y="18173"/>
                  </a:cubicBezTo>
                  <a:lnTo>
                    <a:pt x="14137" y="18173"/>
                  </a:lnTo>
                  <a:cubicBezTo>
                    <a:pt x="14421" y="18173"/>
                    <a:pt x="14669" y="17942"/>
                    <a:pt x="14669" y="17641"/>
                  </a:cubicBezTo>
                  <a:lnTo>
                    <a:pt x="14669" y="11078"/>
                  </a:lnTo>
                  <a:lnTo>
                    <a:pt x="15538" y="11078"/>
                  </a:lnTo>
                  <a:cubicBezTo>
                    <a:pt x="17010" y="11042"/>
                    <a:pt x="18181" y="9819"/>
                    <a:pt x="18181" y="8346"/>
                  </a:cubicBezTo>
                  <a:cubicBezTo>
                    <a:pt x="18181" y="6856"/>
                    <a:pt x="17010" y="5650"/>
                    <a:pt x="15538" y="5615"/>
                  </a:cubicBezTo>
                  <a:lnTo>
                    <a:pt x="15538" y="5597"/>
                  </a:lnTo>
                  <a:lnTo>
                    <a:pt x="15059" y="5597"/>
                  </a:lnTo>
                  <a:cubicBezTo>
                    <a:pt x="15077" y="5491"/>
                    <a:pt x="15077" y="5384"/>
                    <a:pt x="15077" y="5278"/>
                  </a:cubicBezTo>
                  <a:cubicBezTo>
                    <a:pt x="15077" y="3593"/>
                    <a:pt x="13711" y="2227"/>
                    <a:pt x="12026" y="2227"/>
                  </a:cubicBezTo>
                  <a:cubicBezTo>
                    <a:pt x="11512" y="2227"/>
                    <a:pt x="11015" y="2351"/>
                    <a:pt x="10554" y="2617"/>
                  </a:cubicBezTo>
                  <a:cubicBezTo>
                    <a:pt x="9912" y="1013"/>
                    <a:pt x="8362" y="1"/>
                    <a:pt x="66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56"/>
          <p:cNvGrpSpPr/>
          <p:nvPr/>
        </p:nvGrpSpPr>
        <p:grpSpPr>
          <a:xfrm>
            <a:off x="7048340" y="3717417"/>
            <a:ext cx="704886" cy="692213"/>
            <a:chOff x="7572229" y="3530451"/>
            <a:chExt cx="617400" cy="606300"/>
          </a:xfrm>
        </p:grpSpPr>
        <p:sp>
          <p:nvSpPr>
            <p:cNvPr id="1148" name="Google Shape;1148;p56"/>
            <p:cNvSpPr/>
            <p:nvPr/>
          </p:nvSpPr>
          <p:spPr>
            <a:xfrm rot="1670">
              <a:off x="7572229" y="3530601"/>
              <a:ext cx="617400" cy="60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7734543" y="3651916"/>
              <a:ext cx="292773" cy="363371"/>
            </a:xfrm>
            <a:custGeom>
              <a:rect b="b" l="l" r="r" t="t"/>
              <a:pathLst>
                <a:path extrusionOk="0" h="18164" w="14635">
                  <a:moveTo>
                    <a:pt x="7309" y="1047"/>
                  </a:moveTo>
                  <a:cubicBezTo>
                    <a:pt x="8160" y="1047"/>
                    <a:pt x="8568" y="2076"/>
                    <a:pt x="7983" y="2661"/>
                  </a:cubicBezTo>
                  <a:cubicBezTo>
                    <a:pt x="7790" y="2849"/>
                    <a:pt x="7555" y="2932"/>
                    <a:pt x="7325" y="2932"/>
                  </a:cubicBezTo>
                  <a:cubicBezTo>
                    <a:pt x="6838" y="2932"/>
                    <a:pt x="6374" y="2554"/>
                    <a:pt x="6386" y="1987"/>
                  </a:cubicBezTo>
                  <a:cubicBezTo>
                    <a:pt x="6386" y="1455"/>
                    <a:pt x="6794" y="1047"/>
                    <a:pt x="7309" y="1047"/>
                  </a:cubicBezTo>
                  <a:close/>
                  <a:moveTo>
                    <a:pt x="7397" y="4134"/>
                  </a:moveTo>
                  <a:cubicBezTo>
                    <a:pt x="8213" y="4134"/>
                    <a:pt x="8940" y="4683"/>
                    <a:pt x="9171" y="5464"/>
                  </a:cubicBezTo>
                  <a:lnTo>
                    <a:pt x="5446" y="5464"/>
                  </a:lnTo>
                  <a:cubicBezTo>
                    <a:pt x="5695" y="4683"/>
                    <a:pt x="6422" y="4134"/>
                    <a:pt x="7238" y="4134"/>
                  </a:cubicBezTo>
                  <a:close/>
                  <a:moveTo>
                    <a:pt x="3016" y="12665"/>
                  </a:moveTo>
                  <a:cubicBezTo>
                    <a:pt x="3531" y="12665"/>
                    <a:pt x="3956" y="13091"/>
                    <a:pt x="3956" y="13605"/>
                  </a:cubicBezTo>
                  <a:cubicBezTo>
                    <a:pt x="3956" y="14172"/>
                    <a:pt x="3489" y="14550"/>
                    <a:pt x="3000" y="14550"/>
                  </a:cubicBezTo>
                  <a:cubicBezTo>
                    <a:pt x="2770" y="14550"/>
                    <a:pt x="2535" y="14467"/>
                    <a:pt x="2342" y="14279"/>
                  </a:cubicBezTo>
                  <a:cubicBezTo>
                    <a:pt x="1757" y="13676"/>
                    <a:pt x="2183" y="12665"/>
                    <a:pt x="3016" y="12665"/>
                  </a:cubicBezTo>
                  <a:close/>
                  <a:moveTo>
                    <a:pt x="11619" y="12665"/>
                  </a:moveTo>
                  <a:cubicBezTo>
                    <a:pt x="12453" y="12665"/>
                    <a:pt x="12878" y="13676"/>
                    <a:pt x="12293" y="14279"/>
                  </a:cubicBezTo>
                  <a:cubicBezTo>
                    <a:pt x="12098" y="14469"/>
                    <a:pt x="11860" y="14554"/>
                    <a:pt x="11627" y="14554"/>
                  </a:cubicBezTo>
                  <a:cubicBezTo>
                    <a:pt x="11141" y="14554"/>
                    <a:pt x="10679" y="14181"/>
                    <a:pt x="10679" y="13605"/>
                  </a:cubicBezTo>
                  <a:cubicBezTo>
                    <a:pt x="10679" y="13091"/>
                    <a:pt x="11104" y="12683"/>
                    <a:pt x="11619" y="12665"/>
                  </a:cubicBezTo>
                  <a:close/>
                  <a:moveTo>
                    <a:pt x="3087" y="15769"/>
                  </a:moveTo>
                  <a:cubicBezTo>
                    <a:pt x="3903" y="15769"/>
                    <a:pt x="4630" y="16301"/>
                    <a:pt x="4879" y="17100"/>
                  </a:cubicBezTo>
                  <a:lnTo>
                    <a:pt x="1154" y="17100"/>
                  </a:lnTo>
                  <a:cubicBezTo>
                    <a:pt x="1384" y="16301"/>
                    <a:pt x="2112" y="15769"/>
                    <a:pt x="2927" y="15769"/>
                  </a:cubicBezTo>
                  <a:close/>
                  <a:moveTo>
                    <a:pt x="11690" y="15769"/>
                  </a:moveTo>
                  <a:cubicBezTo>
                    <a:pt x="12523" y="15769"/>
                    <a:pt x="13251" y="16301"/>
                    <a:pt x="13481" y="17100"/>
                  </a:cubicBezTo>
                  <a:lnTo>
                    <a:pt x="9756" y="17100"/>
                  </a:lnTo>
                  <a:cubicBezTo>
                    <a:pt x="10005" y="16301"/>
                    <a:pt x="10732" y="15769"/>
                    <a:pt x="11548" y="15769"/>
                  </a:cubicBezTo>
                  <a:close/>
                  <a:moveTo>
                    <a:pt x="7309" y="1"/>
                  </a:moveTo>
                  <a:cubicBezTo>
                    <a:pt x="5535" y="1"/>
                    <a:pt x="4648" y="2129"/>
                    <a:pt x="5907" y="3406"/>
                  </a:cubicBezTo>
                  <a:cubicBezTo>
                    <a:pt x="4932" y="3903"/>
                    <a:pt x="4311" y="4914"/>
                    <a:pt x="4311" y="5996"/>
                  </a:cubicBezTo>
                  <a:cubicBezTo>
                    <a:pt x="4311" y="6298"/>
                    <a:pt x="4542" y="6528"/>
                    <a:pt x="4843" y="6528"/>
                  </a:cubicBezTo>
                  <a:lnTo>
                    <a:pt x="6777" y="6528"/>
                  </a:lnTo>
                  <a:lnTo>
                    <a:pt x="6777" y="8497"/>
                  </a:lnTo>
                  <a:lnTo>
                    <a:pt x="3052" y="8497"/>
                  </a:lnTo>
                  <a:cubicBezTo>
                    <a:pt x="2750" y="8497"/>
                    <a:pt x="2520" y="8745"/>
                    <a:pt x="2520" y="9029"/>
                  </a:cubicBezTo>
                  <a:lnTo>
                    <a:pt x="2520" y="11672"/>
                  </a:lnTo>
                  <a:cubicBezTo>
                    <a:pt x="1012" y="12044"/>
                    <a:pt x="480" y="13925"/>
                    <a:pt x="1597" y="15024"/>
                  </a:cubicBezTo>
                  <a:cubicBezTo>
                    <a:pt x="622" y="15521"/>
                    <a:pt x="1" y="16532"/>
                    <a:pt x="1" y="17614"/>
                  </a:cubicBezTo>
                  <a:cubicBezTo>
                    <a:pt x="1" y="17915"/>
                    <a:pt x="249" y="18164"/>
                    <a:pt x="533" y="18164"/>
                  </a:cubicBezTo>
                  <a:lnTo>
                    <a:pt x="5482" y="18164"/>
                  </a:lnTo>
                  <a:cubicBezTo>
                    <a:pt x="5783" y="18164"/>
                    <a:pt x="6014" y="17915"/>
                    <a:pt x="6014" y="17614"/>
                  </a:cubicBezTo>
                  <a:cubicBezTo>
                    <a:pt x="6014" y="16532"/>
                    <a:pt x="5393" y="15521"/>
                    <a:pt x="4417" y="15024"/>
                  </a:cubicBezTo>
                  <a:cubicBezTo>
                    <a:pt x="5499" y="13942"/>
                    <a:pt x="5038" y="12115"/>
                    <a:pt x="3584" y="11690"/>
                  </a:cubicBezTo>
                  <a:lnTo>
                    <a:pt x="3584" y="9561"/>
                  </a:lnTo>
                  <a:lnTo>
                    <a:pt x="11051" y="9561"/>
                  </a:lnTo>
                  <a:lnTo>
                    <a:pt x="11051" y="11690"/>
                  </a:lnTo>
                  <a:cubicBezTo>
                    <a:pt x="9597" y="12115"/>
                    <a:pt x="9136" y="13942"/>
                    <a:pt x="10200" y="15007"/>
                  </a:cubicBezTo>
                  <a:cubicBezTo>
                    <a:pt x="9224" y="15521"/>
                    <a:pt x="8621" y="16514"/>
                    <a:pt x="8621" y="17614"/>
                  </a:cubicBezTo>
                  <a:cubicBezTo>
                    <a:pt x="8603" y="17915"/>
                    <a:pt x="8852" y="18164"/>
                    <a:pt x="9153" y="18164"/>
                  </a:cubicBezTo>
                  <a:lnTo>
                    <a:pt x="14102" y="18164"/>
                  </a:lnTo>
                  <a:cubicBezTo>
                    <a:pt x="14386" y="18164"/>
                    <a:pt x="14634" y="17933"/>
                    <a:pt x="14634" y="17632"/>
                  </a:cubicBezTo>
                  <a:cubicBezTo>
                    <a:pt x="14634" y="16532"/>
                    <a:pt x="14013" y="15539"/>
                    <a:pt x="13038" y="15024"/>
                  </a:cubicBezTo>
                  <a:cubicBezTo>
                    <a:pt x="14138" y="13925"/>
                    <a:pt x="13623" y="12044"/>
                    <a:pt x="12115" y="11672"/>
                  </a:cubicBezTo>
                  <a:lnTo>
                    <a:pt x="12115" y="9029"/>
                  </a:lnTo>
                  <a:cubicBezTo>
                    <a:pt x="12115" y="8745"/>
                    <a:pt x="11867" y="8497"/>
                    <a:pt x="11583" y="8497"/>
                  </a:cubicBezTo>
                  <a:lnTo>
                    <a:pt x="7841" y="8497"/>
                  </a:lnTo>
                  <a:lnTo>
                    <a:pt x="7841" y="6528"/>
                  </a:lnTo>
                  <a:lnTo>
                    <a:pt x="9792" y="6528"/>
                  </a:lnTo>
                  <a:cubicBezTo>
                    <a:pt x="10076" y="6528"/>
                    <a:pt x="10324" y="6298"/>
                    <a:pt x="10324" y="5996"/>
                  </a:cubicBezTo>
                  <a:cubicBezTo>
                    <a:pt x="10324" y="4914"/>
                    <a:pt x="9703" y="3903"/>
                    <a:pt x="8728" y="3406"/>
                  </a:cubicBezTo>
                  <a:cubicBezTo>
                    <a:pt x="9987" y="2129"/>
                    <a:pt x="9082" y="1"/>
                    <a:pt x="7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56"/>
          <p:cNvSpPr txBox="1"/>
          <p:nvPr/>
        </p:nvSpPr>
        <p:spPr>
          <a:xfrm rot="-1272693">
            <a:off x="6909941" y="2751007"/>
            <a:ext cx="1439419" cy="336609"/>
          </a:xfrm>
          <a:prstGeom prst="rect">
            <a:avLst/>
          </a:prstGeom>
          <a:solidFill>
            <a:schemeClr val="dk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Network</a:t>
            </a:r>
            <a:endParaRPr sz="1900">
              <a:solidFill>
                <a:schemeClr val="accent2"/>
              </a:solidFill>
              <a:latin typeface="Jost SemiBold"/>
              <a:ea typeface="Jost SemiBold"/>
              <a:cs typeface="Jost SemiBold"/>
              <a:sym typeface="Jost SemiBold"/>
            </a:endParaRPr>
          </a:p>
        </p:txBody>
      </p:sp>
      <p:sp>
        <p:nvSpPr>
          <p:cNvPr id="1151" name="Google Shape;1151;p56"/>
          <p:cNvSpPr txBox="1"/>
          <p:nvPr/>
        </p:nvSpPr>
        <p:spPr>
          <a:xfrm rot="1472656">
            <a:off x="3885349" y="4157528"/>
            <a:ext cx="1715952" cy="336695"/>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1"/>
                </a:solidFill>
                <a:latin typeface="Jost SemiBold"/>
                <a:ea typeface="Jost SemiBold"/>
                <a:cs typeface="Jost SemiBold"/>
                <a:sym typeface="Jost SemiBold"/>
              </a:rPr>
              <a:t>Interesting</a:t>
            </a:r>
            <a:endParaRPr sz="1900">
              <a:solidFill>
                <a:schemeClr val="accent1"/>
              </a:solidFill>
              <a:latin typeface="Jost SemiBold"/>
              <a:ea typeface="Jost SemiBold"/>
              <a:cs typeface="Jost SemiBold"/>
              <a:sym typeface="Jost SemiBold"/>
            </a:endParaRPr>
          </a:p>
        </p:txBody>
      </p:sp>
      <p:cxnSp>
        <p:nvCxnSpPr>
          <p:cNvPr id="1152" name="Google Shape;1152;p56"/>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253" name="Google Shape;253;p30"/>
          <p:cNvSpPr txBox="1"/>
          <p:nvPr>
            <p:ph idx="2" type="title"/>
          </p:nvPr>
        </p:nvSpPr>
        <p:spPr>
          <a:xfrm flipH="1" rot="-60218">
            <a:off x="718248" y="1822889"/>
            <a:ext cx="1661355" cy="488772"/>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254" name="Google Shape;254;p30"/>
          <p:cNvSpPr txBox="1"/>
          <p:nvPr>
            <p:ph idx="1" type="subTitle"/>
          </p:nvPr>
        </p:nvSpPr>
        <p:spPr>
          <a:xfrm>
            <a:off x="731425" y="3238975"/>
            <a:ext cx="16350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You can describe the topic of the section here</a:t>
            </a:r>
            <a:endParaRPr/>
          </a:p>
        </p:txBody>
      </p:sp>
      <p:sp>
        <p:nvSpPr>
          <p:cNvPr id="255" name="Google Shape;255;p30"/>
          <p:cNvSpPr txBox="1"/>
          <p:nvPr>
            <p:ph idx="3" type="subTitle"/>
          </p:nvPr>
        </p:nvSpPr>
        <p:spPr>
          <a:xfrm>
            <a:off x="731425" y="2486675"/>
            <a:ext cx="1635000" cy="610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t>
            </a:r>
            <a:r>
              <a:rPr lang="en"/>
              <a:t>heory</a:t>
            </a:r>
            <a:endParaRPr/>
          </a:p>
          <a:p>
            <a:pPr indent="0" lvl="0" marL="0" rtl="0" algn="ctr">
              <a:spcBef>
                <a:spcPts val="0"/>
              </a:spcBef>
              <a:spcAft>
                <a:spcPts val="0"/>
              </a:spcAft>
              <a:buNone/>
            </a:pPr>
            <a:r>
              <a:rPr lang="en"/>
              <a:t>lesson</a:t>
            </a:r>
            <a:endParaRPr/>
          </a:p>
        </p:txBody>
      </p:sp>
      <p:sp>
        <p:nvSpPr>
          <p:cNvPr id="256" name="Google Shape;256;p30"/>
          <p:cNvSpPr txBox="1"/>
          <p:nvPr>
            <p:ph idx="4" type="subTitle"/>
          </p:nvPr>
        </p:nvSpPr>
        <p:spPr>
          <a:xfrm>
            <a:off x="2746808" y="3238975"/>
            <a:ext cx="16350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You can describe the topic of the section here</a:t>
            </a:r>
            <a:endParaRPr/>
          </a:p>
        </p:txBody>
      </p:sp>
      <p:sp>
        <p:nvSpPr>
          <p:cNvPr id="257" name="Google Shape;257;p30"/>
          <p:cNvSpPr txBox="1"/>
          <p:nvPr>
            <p:ph idx="5" type="subTitle"/>
          </p:nvPr>
        </p:nvSpPr>
        <p:spPr>
          <a:xfrm>
            <a:off x="2746410" y="2486675"/>
            <a:ext cx="1635000" cy="610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Features of the topic</a:t>
            </a:r>
            <a:endParaRPr/>
          </a:p>
        </p:txBody>
      </p:sp>
      <p:sp>
        <p:nvSpPr>
          <p:cNvPr id="258" name="Google Shape;258;p30"/>
          <p:cNvSpPr txBox="1"/>
          <p:nvPr>
            <p:ph idx="6" type="subTitle"/>
          </p:nvPr>
        </p:nvSpPr>
        <p:spPr>
          <a:xfrm>
            <a:off x="4762192" y="3238975"/>
            <a:ext cx="16350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You can describe the topic of the section here</a:t>
            </a:r>
            <a:endParaRPr/>
          </a:p>
        </p:txBody>
      </p:sp>
      <p:sp>
        <p:nvSpPr>
          <p:cNvPr id="259" name="Google Shape;259;p30"/>
          <p:cNvSpPr txBox="1"/>
          <p:nvPr>
            <p:ph idx="7" type="subTitle"/>
          </p:nvPr>
        </p:nvSpPr>
        <p:spPr>
          <a:xfrm>
            <a:off x="4761993" y="2486675"/>
            <a:ext cx="1635000" cy="610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t>
            </a:r>
            <a:r>
              <a:rPr lang="en"/>
              <a:t>ips of the topic</a:t>
            </a:r>
            <a:endParaRPr/>
          </a:p>
        </p:txBody>
      </p:sp>
      <p:sp>
        <p:nvSpPr>
          <p:cNvPr id="260" name="Google Shape;260;p30"/>
          <p:cNvSpPr txBox="1"/>
          <p:nvPr>
            <p:ph idx="8" type="subTitle"/>
          </p:nvPr>
        </p:nvSpPr>
        <p:spPr>
          <a:xfrm>
            <a:off x="6777575" y="3238975"/>
            <a:ext cx="1635000" cy="75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You can describe the topic of the section here</a:t>
            </a:r>
            <a:endParaRPr/>
          </a:p>
        </p:txBody>
      </p:sp>
      <p:sp>
        <p:nvSpPr>
          <p:cNvPr id="261" name="Google Shape;261;p30"/>
          <p:cNvSpPr txBox="1"/>
          <p:nvPr>
            <p:ph idx="9" type="subTitle"/>
          </p:nvPr>
        </p:nvSpPr>
        <p:spPr>
          <a:xfrm>
            <a:off x="6777575" y="2486675"/>
            <a:ext cx="1635000" cy="610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a:t>
            </a:r>
            <a:r>
              <a:rPr lang="en"/>
              <a:t>ractical exercise</a:t>
            </a:r>
            <a:endParaRPr/>
          </a:p>
        </p:txBody>
      </p:sp>
      <p:sp>
        <p:nvSpPr>
          <p:cNvPr id="262" name="Google Shape;262;p30"/>
          <p:cNvSpPr txBox="1"/>
          <p:nvPr>
            <p:ph idx="13" type="title"/>
          </p:nvPr>
        </p:nvSpPr>
        <p:spPr>
          <a:xfrm rot="60218">
            <a:off x="2733631" y="1822889"/>
            <a:ext cx="1661355" cy="488772"/>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
        <p:nvSpPr>
          <p:cNvPr id="263" name="Google Shape;263;p30"/>
          <p:cNvSpPr txBox="1"/>
          <p:nvPr>
            <p:ph idx="14" type="title"/>
          </p:nvPr>
        </p:nvSpPr>
        <p:spPr>
          <a:xfrm flipH="1" rot="-60218">
            <a:off x="4749014" y="1822889"/>
            <a:ext cx="1661355" cy="488772"/>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264" name="Google Shape;264;p30"/>
          <p:cNvSpPr txBox="1"/>
          <p:nvPr>
            <p:ph idx="15" type="title"/>
          </p:nvPr>
        </p:nvSpPr>
        <p:spPr>
          <a:xfrm rot="60218">
            <a:off x="6764398" y="1822889"/>
            <a:ext cx="1661355" cy="488772"/>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cxnSp>
        <p:nvCxnSpPr>
          <p:cNvPr id="265" name="Google Shape;265;p30"/>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57"/>
          <p:cNvSpPr txBox="1"/>
          <p:nvPr>
            <p:ph type="title"/>
          </p:nvPr>
        </p:nvSpPr>
        <p:spPr>
          <a:xfrm>
            <a:off x="714150" y="535650"/>
            <a:ext cx="77157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a:t>
            </a:r>
            <a:r>
              <a:rPr lang="en"/>
              <a:t>esources</a:t>
            </a:r>
            <a:endParaRPr/>
          </a:p>
        </p:txBody>
      </p:sp>
      <p:sp>
        <p:nvSpPr>
          <p:cNvPr id="1158" name="Google Shape;1158;p57"/>
          <p:cNvSpPr txBox="1"/>
          <p:nvPr>
            <p:ph idx="1" type="body"/>
          </p:nvPr>
        </p:nvSpPr>
        <p:spPr>
          <a:xfrm>
            <a:off x="714175" y="1304875"/>
            <a:ext cx="7715700" cy="3029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200"/>
              </a:spcBef>
              <a:spcAft>
                <a:spcPts val="0"/>
              </a:spcAft>
              <a:buNone/>
            </a:pPr>
            <a:r>
              <a:rPr lang="en" sz="2000">
                <a:latin typeface="Jost SemiBold"/>
                <a:ea typeface="Jost SemiBold"/>
                <a:cs typeface="Jost SemiBold"/>
                <a:sym typeface="Jost SemiBold"/>
              </a:rPr>
              <a:t>Icons:</a:t>
            </a:r>
            <a:endParaRPr sz="2000">
              <a:latin typeface="Jost SemiBold"/>
              <a:ea typeface="Jost SemiBold"/>
              <a:cs typeface="Jost SemiBold"/>
              <a:sym typeface="Jost SemiBold"/>
            </a:endParaRPr>
          </a:p>
          <a:p>
            <a:pPr indent="-330200" lvl="0" marL="457200" rtl="0" algn="l">
              <a:spcBef>
                <a:spcPts val="1200"/>
              </a:spcBef>
              <a:spcAft>
                <a:spcPts val="0"/>
              </a:spcAft>
              <a:buSzPts val="1600"/>
              <a:buChar char="●"/>
            </a:pPr>
            <a:r>
              <a:rPr lang="en">
                <a:uFill>
                  <a:noFill/>
                </a:uFill>
                <a:hlinkClick r:id="rId3"/>
              </a:rPr>
              <a:t>Cloud Computing and Network Icon Pack</a:t>
            </a:r>
            <a:endParaRPr/>
          </a:p>
          <a:p>
            <a:pPr indent="0" lvl="0" marL="0" rtl="0" algn="l">
              <a:spcBef>
                <a:spcPts val="1200"/>
              </a:spcBef>
              <a:spcAft>
                <a:spcPts val="0"/>
              </a:spcAft>
              <a:buNone/>
            </a:pPr>
            <a:r>
              <a:rPr lang="en" sz="2000">
                <a:latin typeface="Jost SemiBold"/>
                <a:ea typeface="Jost SemiBold"/>
                <a:cs typeface="Jost SemiBold"/>
                <a:sym typeface="Jost SemiBold"/>
              </a:rPr>
              <a:t>Photos:</a:t>
            </a:r>
            <a:endParaRPr sz="2000">
              <a:latin typeface="Jost SemiBold"/>
              <a:ea typeface="Jost SemiBold"/>
              <a:cs typeface="Jost SemiBold"/>
              <a:sym typeface="Jost SemiBold"/>
            </a:endParaRPr>
          </a:p>
          <a:p>
            <a:pPr indent="-330200" lvl="0" marL="457200" rtl="0" algn="l">
              <a:spcBef>
                <a:spcPts val="1200"/>
              </a:spcBef>
              <a:spcAft>
                <a:spcPts val="0"/>
              </a:spcAft>
              <a:buSzPts val="1600"/>
              <a:buChar char="●"/>
            </a:pPr>
            <a:r>
              <a:rPr lang="en">
                <a:uFill>
                  <a:noFill/>
                </a:uFill>
                <a:hlinkClick r:id="rId4"/>
              </a:rPr>
              <a:t>Website hosting concept with woman working on computer</a:t>
            </a:r>
            <a:endParaRPr sz="2000">
              <a:latin typeface="Jost SemiBold"/>
              <a:ea typeface="Jost SemiBold"/>
              <a:cs typeface="Jost SemiBold"/>
              <a:sym typeface="Jost SemiBold"/>
            </a:endParaRPr>
          </a:p>
          <a:p>
            <a:pPr indent="-330200" lvl="0" marL="457200" rtl="0" algn="l">
              <a:spcBef>
                <a:spcPts val="0"/>
              </a:spcBef>
              <a:spcAft>
                <a:spcPts val="0"/>
              </a:spcAft>
              <a:buSzPts val="1600"/>
              <a:buFont typeface="Jost SemiBold"/>
              <a:buChar char="●"/>
            </a:pPr>
            <a:r>
              <a:rPr lang="en">
                <a:uFill>
                  <a:noFill/>
                </a:uFill>
                <a:hlinkClick r:id="rId5"/>
              </a:rPr>
              <a:t>Woman with headphones working</a:t>
            </a:r>
            <a:endParaRPr sz="2000">
              <a:latin typeface="Jost SemiBold"/>
              <a:ea typeface="Jost SemiBold"/>
              <a:cs typeface="Jost SemiBold"/>
              <a:sym typeface="Jost SemiBold"/>
            </a:endParaRPr>
          </a:p>
        </p:txBody>
      </p:sp>
      <p:cxnSp>
        <p:nvCxnSpPr>
          <p:cNvPr id="1159" name="Google Shape;1159;p57"/>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3" name="Shape 1163"/>
        <p:cNvGrpSpPr/>
        <p:nvPr/>
      </p:nvGrpSpPr>
      <p:grpSpPr>
        <a:xfrm>
          <a:off x="0" y="0"/>
          <a:ext cx="0" cy="0"/>
          <a:chOff x="0" y="0"/>
          <a:chExt cx="0" cy="0"/>
        </a:xfrm>
      </p:grpSpPr>
      <p:sp>
        <p:nvSpPr>
          <p:cNvPr id="1164" name="Google Shape;1164;p5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165" name="Google Shape;1165;p5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66" name="Google Shape;1166;p5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0" name="Shape 1170"/>
        <p:cNvGrpSpPr/>
        <p:nvPr/>
      </p:nvGrpSpPr>
      <p:grpSpPr>
        <a:xfrm>
          <a:off x="0" y="0"/>
          <a:ext cx="0" cy="0"/>
          <a:chOff x="0" y="0"/>
          <a:chExt cx="0" cy="0"/>
        </a:xfrm>
      </p:grpSpPr>
      <p:sp>
        <p:nvSpPr>
          <p:cNvPr id="1171" name="Google Shape;1171;p5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172" name="Google Shape;1172;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173" name="Google Shape;1173;p5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7" name="Shape 1177"/>
        <p:cNvGrpSpPr/>
        <p:nvPr/>
      </p:nvGrpSpPr>
      <p:grpSpPr>
        <a:xfrm>
          <a:off x="0" y="0"/>
          <a:ext cx="0" cy="0"/>
          <a:chOff x="0" y="0"/>
          <a:chExt cx="0" cy="0"/>
        </a:xfrm>
      </p:grpSpPr>
      <p:sp>
        <p:nvSpPr>
          <p:cNvPr id="1178" name="Google Shape;1178;p60"/>
          <p:cNvSpPr txBox="1"/>
          <p:nvPr>
            <p:ph idx="4294967295" type="body"/>
          </p:nvPr>
        </p:nvSpPr>
        <p:spPr>
          <a:xfrm>
            <a:off x="1068100" y="1087850"/>
            <a:ext cx="7047300" cy="2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179" name="Google Shape;1179;p60"/>
          <p:cNvSpPr txBox="1"/>
          <p:nvPr>
            <p:ph idx="4294967295" type="body"/>
          </p:nvPr>
        </p:nvSpPr>
        <p:spPr>
          <a:xfrm>
            <a:off x="1068100" y="1534034"/>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Jost</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https://fonts.google.com/specimen/Jost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180" name="Google Shape;1180;p60"/>
          <p:cNvSpPr/>
          <p:nvPr/>
        </p:nvSpPr>
        <p:spPr>
          <a:xfrm>
            <a:off x="3104600" y="2988225"/>
            <a:ext cx="791400" cy="754200"/>
          </a:xfrm>
          <a:prstGeom prst="roundRect">
            <a:avLst>
              <a:gd fmla="val 16667" name="adj"/>
            </a:avLst>
          </a:prstGeom>
          <a:solidFill>
            <a:srgbClr val="F5747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0"/>
          <p:cNvSpPr/>
          <p:nvPr/>
        </p:nvSpPr>
        <p:spPr>
          <a:xfrm>
            <a:off x="4166420" y="2988225"/>
            <a:ext cx="791400" cy="754200"/>
          </a:xfrm>
          <a:prstGeom prst="roundRect">
            <a:avLst>
              <a:gd fmla="val 16667" name="adj"/>
            </a:avLst>
          </a:prstGeom>
          <a:solidFill>
            <a:srgbClr val="F9D9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0"/>
          <p:cNvSpPr/>
          <p:nvPr/>
        </p:nvSpPr>
        <p:spPr>
          <a:xfrm>
            <a:off x="5228239" y="2988225"/>
            <a:ext cx="791400" cy="754200"/>
          </a:xfrm>
          <a:prstGeom prst="roundRect">
            <a:avLst>
              <a:gd fmla="val 16667" name="adj"/>
            </a:avLst>
          </a:prstGeom>
          <a:solidFill>
            <a:srgbClr val="36AE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0"/>
          <p:cNvSpPr txBox="1"/>
          <p:nvPr/>
        </p:nvSpPr>
        <p:spPr>
          <a:xfrm>
            <a:off x="31046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#f57474</a:t>
            </a:r>
            <a:endParaRPr sz="1000">
              <a:solidFill>
                <a:srgbClr val="FFFFFF"/>
              </a:solidFill>
            </a:endParaRPr>
          </a:p>
        </p:txBody>
      </p:sp>
      <p:sp>
        <p:nvSpPr>
          <p:cNvPr id="1184" name="Google Shape;1184;p60"/>
          <p:cNvSpPr txBox="1"/>
          <p:nvPr/>
        </p:nvSpPr>
        <p:spPr>
          <a:xfrm>
            <a:off x="41664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#f9d923</a:t>
            </a:r>
            <a:endParaRPr sz="1000">
              <a:solidFill>
                <a:schemeClr val="dk1"/>
              </a:solidFill>
            </a:endParaRPr>
          </a:p>
        </p:txBody>
      </p:sp>
      <p:sp>
        <p:nvSpPr>
          <p:cNvPr id="1185" name="Google Shape;1185;p60"/>
          <p:cNvSpPr txBox="1"/>
          <p:nvPr/>
        </p:nvSpPr>
        <p:spPr>
          <a:xfrm>
            <a:off x="52282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#36ae7c</a:t>
            </a:r>
            <a:endParaRPr sz="1000">
              <a:solidFill>
                <a:srgbClr val="FFFFFF"/>
              </a:solidFill>
            </a:endParaRPr>
          </a:p>
        </p:txBody>
      </p:sp>
      <p:sp>
        <p:nvSpPr>
          <p:cNvPr id="1186" name="Google Shape;1186;p60"/>
          <p:cNvSpPr/>
          <p:nvPr/>
        </p:nvSpPr>
        <p:spPr>
          <a:xfrm>
            <a:off x="3104600" y="3919325"/>
            <a:ext cx="791400" cy="754200"/>
          </a:xfrm>
          <a:prstGeom prst="roundRect">
            <a:avLst>
              <a:gd fmla="val 16667" name="adj"/>
            </a:avLst>
          </a:prstGeom>
          <a:solidFill>
            <a:srgbClr val="18749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0"/>
          <p:cNvSpPr txBox="1"/>
          <p:nvPr/>
        </p:nvSpPr>
        <p:spPr>
          <a:xfrm>
            <a:off x="31046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#187498</a:t>
            </a:r>
            <a:endParaRPr sz="1000">
              <a:solidFill>
                <a:srgbClr val="FFFFFF"/>
              </a:solidFill>
            </a:endParaRPr>
          </a:p>
        </p:txBody>
      </p:sp>
      <p:sp>
        <p:nvSpPr>
          <p:cNvPr id="1188" name="Google Shape;1188;p60"/>
          <p:cNvSpPr/>
          <p:nvPr/>
        </p:nvSpPr>
        <p:spPr>
          <a:xfrm>
            <a:off x="5248000" y="3919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0"/>
          <p:cNvSpPr txBox="1"/>
          <p:nvPr/>
        </p:nvSpPr>
        <p:spPr>
          <a:xfrm>
            <a:off x="52480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190" name="Google Shape;1190;p60"/>
          <p:cNvSpPr/>
          <p:nvPr/>
        </p:nvSpPr>
        <p:spPr>
          <a:xfrm>
            <a:off x="4166425" y="3919325"/>
            <a:ext cx="791400" cy="754200"/>
          </a:xfrm>
          <a:prstGeom prst="roundRect">
            <a:avLst>
              <a:gd fmla="val 16667" name="adj"/>
            </a:avLst>
          </a:prstGeom>
          <a:solidFill>
            <a:srgbClr val="06253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0"/>
          <p:cNvSpPr txBox="1"/>
          <p:nvPr/>
        </p:nvSpPr>
        <p:spPr>
          <a:xfrm>
            <a:off x="41664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#062531</a:t>
            </a:r>
            <a:endParaRPr sz="1000">
              <a:solidFill>
                <a:srgbClr val="FFFFFF"/>
              </a:solidFill>
            </a:endParaRPr>
          </a:p>
        </p:txBody>
      </p:sp>
      <p:sp>
        <p:nvSpPr>
          <p:cNvPr id="1192" name="Google Shape;1192;p6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6" name="Shape 1196"/>
        <p:cNvGrpSpPr/>
        <p:nvPr/>
      </p:nvGrpSpPr>
      <p:grpSpPr>
        <a:xfrm>
          <a:off x="0" y="0"/>
          <a:ext cx="0" cy="0"/>
          <a:chOff x="0" y="0"/>
          <a:chExt cx="0" cy="0"/>
        </a:xfrm>
      </p:grpSpPr>
      <p:sp>
        <p:nvSpPr>
          <p:cNvPr id="1197" name="Google Shape;1197;p6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1198" name="Google Shape;1198;p61"/>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199" name="Google Shape;1199;p6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200" name="Google Shape;1200;p6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201" name="Google Shape;1201;p6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202" name="Google Shape;1202;p6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203" name="Google Shape;1203;p61"/>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204" name="Google Shape;1204;p61"/>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205" name="Google Shape;1205;p61"/>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206" name="Google Shape;1206;p61"/>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207" name="Google Shape;1207;p6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1208" name="Google Shape;1208;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 name="Shape 1212"/>
        <p:cNvGrpSpPr/>
        <p:nvPr/>
      </p:nvGrpSpPr>
      <p:grpSpPr>
        <a:xfrm>
          <a:off x="0" y="0"/>
          <a:ext cx="0" cy="0"/>
          <a:chOff x="0" y="0"/>
          <a:chExt cx="0" cy="0"/>
        </a:xfrm>
      </p:grpSpPr>
      <p:sp>
        <p:nvSpPr>
          <p:cNvPr id="1213" name="Google Shape;1213;p6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214" name="Google Shape;1214;p62"/>
          <p:cNvGrpSpPr/>
          <p:nvPr/>
        </p:nvGrpSpPr>
        <p:grpSpPr>
          <a:xfrm>
            <a:off x="5156078" y="3085736"/>
            <a:ext cx="474294" cy="551291"/>
            <a:chOff x="4727025" y="1332775"/>
            <a:chExt cx="59900" cy="69625"/>
          </a:xfrm>
        </p:grpSpPr>
        <p:sp>
          <p:nvSpPr>
            <p:cNvPr id="1215" name="Google Shape;1215;p6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62"/>
          <p:cNvGrpSpPr/>
          <p:nvPr/>
        </p:nvGrpSpPr>
        <p:grpSpPr>
          <a:xfrm>
            <a:off x="5769734" y="2314340"/>
            <a:ext cx="555653" cy="557031"/>
            <a:chOff x="4820425" y="1329900"/>
            <a:chExt cx="70175" cy="70350"/>
          </a:xfrm>
        </p:grpSpPr>
        <p:sp>
          <p:nvSpPr>
            <p:cNvPr id="1218" name="Google Shape;1218;p6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2"/>
          <p:cNvGrpSpPr/>
          <p:nvPr/>
        </p:nvGrpSpPr>
        <p:grpSpPr>
          <a:xfrm>
            <a:off x="6396103" y="2318845"/>
            <a:ext cx="582574" cy="533871"/>
            <a:chOff x="4903200" y="1331525"/>
            <a:chExt cx="73575" cy="67425"/>
          </a:xfrm>
        </p:grpSpPr>
        <p:sp>
          <p:nvSpPr>
            <p:cNvPr id="1223" name="Google Shape;1223;p6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2"/>
          <p:cNvGrpSpPr/>
          <p:nvPr/>
        </p:nvGrpSpPr>
        <p:grpSpPr>
          <a:xfrm>
            <a:off x="5755581" y="3078709"/>
            <a:ext cx="583960" cy="565345"/>
            <a:chOff x="4815575" y="1416800"/>
            <a:chExt cx="73750" cy="71400"/>
          </a:xfrm>
        </p:grpSpPr>
        <p:sp>
          <p:nvSpPr>
            <p:cNvPr id="1226" name="Google Shape;1226;p6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62"/>
          <p:cNvGrpSpPr/>
          <p:nvPr/>
        </p:nvGrpSpPr>
        <p:grpSpPr>
          <a:xfrm>
            <a:off x="6390362" y="3108896"/>
            <a:ext cx="589898" cy="504970"/>
            <a:chOff x="4902475" y="1418875"/>
            <a:chExt cx="74500" cy="63775"/>
          </a:xfrm>
        </p:grpSpPr>
        <p:sp>
          <p:nvSpPr>
            <p:cNvPr id="1230" name="Google Shape;1230;p6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62"/>
          <p:cNvGrpSpPr/>
          <p:nvPr/>
        </p:nvGrpSpPr>
        <p:grpSpPr>
          <a:xfrm>
            <a:off x="5765577" y="3826000"/>
            <a:ext cx="563967" cy="567127"/>
            <a:chOff x="4818100" y="1507675"/>
            <a:chExt cx="71225" cy="71625"/>
          </a:xfrm>
        </p:grpSpPr>
        <p:sp>
          <p:nvSpPr>
            <p:cNvPr id="1233" name="Google Shape;1233;p6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62"/>
          <p:cNvGrpSpPr/>
          <p:nvPr/>
        </p:nvGrpSpPr>
        <p:grpSpPr>
          <a:xfrm>
            <a:off x="5079075" y="3829461"/>
            <a:ext cx="628301" cy="588505"/>
            <a:chOff x="4721450" y="1509475"/>
            <a:chExt cx="79350" cy="74325"/>
          </a:xfrm>
        </p:grpSpPr>
        <p:sp>
          <p:nvSpPr>
            <p:cNvPr id="1238" name="Google Shape;1238;p6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62"/>
          <p:cNvGrpSpPr/>
          <p:nvPr/>
        </p:nvGrpSpPr>
        <p:grpSpPr>
          <a:xfrm>
            <a:off x="6424608" y="3814027"/>
            <a:ext cx="557038" cy="562772"/>
            <a:chOff x="4906800" y="1507500"/>
            <a:chExt cx="70350" cy="71075"/>
          </a:xfrm>
        </p:grpSpPr>
        <p:sp>
          <p:nvSpPr>
            <p:cNvPr id="1243" name="Google Shape;1243;p6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62"/>
          <p:cNvGrpSpPr/>
          <p:nvPr/>
        </p:nvGrpSpPr>
        <p:grpSpPr>
          <a:xfrm>
            <a:off x="4462216" y="2340963"/>
            <a:ext cx="517934" cy="517934"/>
            <a:chOff x="3736598" y="2170606"/>
            <a:chExt cx="404889" cy="404889"/>
          </a:xfrm>
        </p:grpSpPr>
        <p:sp>
          <p:nvSpPr>
            <p:cNvPr id="1249" name="Google Shape;1249;p6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62"/>
          <p:cNvGrpSpPr/>
          <p:nvPr/>
        </p:nvGrpSpPr>
        <p:grpSpPr>
          <a:xfrm>
            <a:off x="3729277" y="2341061"/>
            <a:ext cx="586986" cy="517740"/>
            <a:chOff x="3161917" y="2170682"/>
            <a:chExt cx="458870" cy="404737"/>
          </a:xfrm>
        </p:grpSpPr>
        <p:sp>
          <p:nvSpPr>
            <p:cNvPr id="1254" name="Google Shape;1254;p6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62"/>
          <p:cNvGrpSpPr/>
          <p:nvPr/>
        </p:nvGrpSpPr>
        <p:grpSpPr>
          <a:xfrm>
            <a:off x="3752299" y="3102400"/>
            <a:ext cx="540943" cy="517963"/>
            <a:chOff x="3179914" y="2889488"/>
            <a:chExt cx="422876" cy="404911"/>
          </a:xfrm>
        </p:grpSpPr>
        <p:sp>
          <p:nvSpPr>
            <p:cNvPr id="1258" name="Google Shape;1258;p6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62"/>
          <p:cNvGrpSpPr/>
          <p:nvPr/>
        </p:nvGrpSpPr>
        <p:grpSpPr>
          <a:xfrm>
            <a:off x="4453093" y="3102358"/>
            <a:ext cx="536180" cy="518047"/>
            <a:chOff x="3729467" y="2889422"/>
            <a:chExt cx="419153" cy="404977"/>
          </a:xfrm>
        </p:grpSpPr>
        <p:sp>
          <p:nvSpPr>
            <p:cNvPr id="1265" name="Google Shape;1265;p6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62"/>
          <p:cNvGrpSpPr/>
          <p:nvPr/>
        </p:nvGrpSpPr>
        <p:grpSpPr>
          <a:xfrm>
            <a:off x="1990126" y="3445787"/>
            <a:ext cx="965351" cy="134611"/>
            <a:chOff x="4411970" y="2962952"/>
            <a:chExt cx="706544" cy="104212"/>
          </a:xfrm>
        </p:grpSpPr>
        <p:sp>
          <p:nvSpPr>
            <p:cNvPr id="1273" name="Google Shape;1273;p6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62"/>
          <p:cNvGrpSpPr/>
          <p:nvPr/>
        </p:nvGrpSpPr>
        <p:grpSpPr>
          <a:xfrm>
            <a:off x="1990126" y="3041077"/>
            <a:ext cx="960158" cy="289172"/>
            <a:chOff x="4411970" y="2726085"/>
            <a:chExt cx="643107" cy="193659"/>
          </a:xfrm>
        </p:grpSpPr>
        <p:sp>
          <p:nvSpPr>
            <p:cNvPr id="1278" name="Google Shape;1278;p6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62"/>
          <p:cNvGrpSpPr/>
          <p:nvPr/>
        </p:nvGrpSpPr>
        <p:grpSpPr>
          <a:xfrm>
            <a:off x="998624" y="3295400"/>
            <a:ext cx="811503" cy="252584"/>
            <a:chOff x="4411970" y="4340222"/>
            <a:chExt cx="779467" cy="242683"/>
          </a:xfrm>
        </p:grpSpPr>
        <p:sp>
          <p:nvSpPr>
            <p:cNvPr id="1282" name="Google Shape;1282;p6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62"/>
          <p:cNvGrpSpPr/>
          <p:nvPr/>
        </p:nvGrpSpPr>
        <p:grpSpPr>
          <a:xfrm>
            <a:off x="1990126" y="2709308"/>
            <a:ext cx="965160" cy="216230"/>
            <a:chOff x="4411970" y="2468674"/>
            <a:chExt cx="747317" cy="167425"/>
          </a:xfrm>
        </p:grpSpPr>
        <p:sp>
          <p:nvSpPr>
            <p:cNvPr id="1286" name="Google Shape;1286;p6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6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62"/>
          <p:cNvGrpSpPr/>
          <p:nvPr/>
        </p:nvGrpSpPr>
        <p:grpSpPr>
          <a:xfrm>
            <a:off x="997692" y="2334687"/>
            <a:ext cx="1959041" cy="208784"/>
            <a:chOff x="6336019" y="3733725"/>
            <a:chExt cx="2566206" cy="351310"/>
          </a:xfrm>
        </p:grpSpPr>
        <p:sp>
          <p:nvSpPr>
            <p:cNvPr id="1290" name="Google Shape;1290;p6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62"/>
          <p:cNvGrpSpPr/>
          <p:nvPr/>
        </p:nvGrpSpPr>
        <p:grpSpPr>
          <a:xfrm>
            <a:off x="1990126" y="3950602"/>
            <a:ext cx="946551" cy="153200"/>
            <a:chOff x="4404545" y="3301592"/>
            <a:chExt cx="782403" cy="129272"/>
          </a:xfrm>
        </p:grpSpPr>
        <p:sp>
          <p:nvSpPr>
            <p:cNvPr id="1295" name="Google Shape;1295;p6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62"/>
          <p:cNvGrpSpPr/>
          <p:nvPr/>
        </p:nvGrpSpPr>
        <p:grpSpPr>
          <a:xfrm>
            <a:off x="1990126" y="3695937"/>
            <a:ext cx="962257" cy="139127"/>
            <a:chOff x="4411970" y="3131459"/>
            <a:chExt cx="710520" cy="117397"/>
          </a:xfrm>
        </p:grpSpPr>
        <p:sp>
          <p:nvSpPr>
            <p:cNvPr id="1298" name="Google Shape;1298;p6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00" name="Google Shape;1300;p6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62"/>
          <p:cNvGrpSpPr/>
          <p:nvPr/>
        </p:nvGrpSpPr>
        <p:grpSpPr>
          <a:xfrm>
            <a:off x="990271" y="3621603"/>
            <a:ext cx="823838" cy="458988"/>
            <a:chOff x="4411970" y="1801825"/>
            <a:chExt cx="734586" cy="409262"/>
          </a:xfrm>
        </p:grpSpPr>
        <p:sp>
          <p:nvSpPr>
            <p:cNvPr id="1302" name="Google Shape;1302;p6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62"/>
          <p:cNvGrpSpPr/>
          <p:nvPr/>
        </p:nvGrpSpPr>
        <p:grpSpPr>
          <a:xfrm>
            <a:off x="3095243" y="2339173"/>
            <a:ext cx="521514" cy="521514"/>
            <a:chOff x="5681300" y="2527788"/>
            <a:chExt cx="805800" cy="805800"/>
          </a:xfrm>
        </p:grpSpPr>
        <p:sp>
          <p:nvSpPr>
            <p:cNvPr id="1305" name="Google Shape;1305;p6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62"/>
          <p:cNvGrpSpPr/>
          <p:nvPr/>
        </p:nvGrpSpPr>
        <p:grpSpPr>
          <a:xfrm>
            <a:off x="3089483" y="3094865"/>
            <a:ext cx="533033" cy="533033"/>
            <a:chOff x="4049800" y="640400"/>
            <a:chExt cx="858900" cy="858900"/>
          </a:xfrm>
        </p:grpSpPr>
        <p:sp>
          <p:nvSpPr>
            <p:cNvPr id="1308" name="Google Shape;1308;p6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2"/>
          <p:cNvGrpSpPr/>
          <p:nvPr/>
        </p:nvGrpSpPr>
        <p:grpSpPr>
          <a:xfrm>
            <a:off x="3014966" y="3772543"/>
            <a:ext cx="682068" cy="682068"/>
            <a:chOff x="5080188" y="927900"/>
            <a:chExt cx="961200" cy="961200"/>
          </a:xfrm>
        </p:grpSpPr>
        <p:sp>
          <p:nvSpPr>
            <p:cNvPr id="1311" name="Google Shape;1311;p6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62"/>
          <p:cNvGrpSpPr/>
          <p:nvPr/>
        </p:nvGrpSpPr>
        <p:grpSpPr>
          <a:xfrm>
            <a:off x="4478465" y="3869234"/>
            <a:ext cx="505650" cy="504006"/>
            <a:chOff x="6039282" y="1042577"/>
            <a:chExt cx="734315" cy="731929"/>
          </a:xfrm>
        </p:grpSpPr>
        <p:sp>
          <p:nvSpPr>
            <p:cNvPr id="1320" name="Google Shape;1320;p6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2"/>
          <p:cNvGrpSpPr/>
          <p:nvPr/>
        </p:nvGrpSpPr>
        <p:grpSpPr>
          <a:xfrm>
            <a:off x="5091067" y="2298862"/>
            <a:ext cx="567744" cy="602136"/>
            <a:chOff x="1825800" y="1651625"/>
            <a:chExt cx="539989" cy="571775"/>
          </a:xfrm>
        </p:grpSpPr>
        <p:sp>
          <p:nvSpPr>
            <p:cNvPr id="1342" name="Google Shape;1342;p6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62"/>
          <p:cNvGrpSpPr/>
          <p:nvPr/>
        </p:nvGrpSpPr>
        <p:grpSpPr>
          <a:xfrm>
            <a:off x="3765995" y="3855579"/>
            <a:ext cx="508123" cy="507955"/>
            <a:chOff x="1897577" y="2802432"/>
            <a:chExt cx="492176" cy="492014"/>
          </a:xfrm>
        </p:grpSpPr>
        <p:sp>
          <p:nvSpPr>
            <p:cNvPr id="1347" name="Google Shape;1347;p6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62"/>
          <p:cNvGrpSpPr/>
          <p:nvPr/>
        </p:nvGrpSpPr>
        <p:grpSpPr>
          <a:xfrm>
            <a:off x="997525" y="4169123"/>
            <a:ext cx="809227" cy="200842"/>
            <a:chOff x="2013045" y="4813233"/>
            <a:chExt cx="921986" cy="228854"/>
          </a:xfrm>
        </p:grpSpPr>
        <p:sp>
          <p:nvSpPr>
            <p:cNvPr id="1360" name="Google Shape;1360;p6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62"/>
          <p:cNvGrpSpPr/>
          <p:nvPr/>
        </p:nvGrpSpPr>
        <p:grpSpPr>
          <a:xfrm>
            <a:off x="1005985" y="2656004"/>
            <a:ext cx="792421" cy="269941"/>
            <a:chOff x="1046767" y="4756633"/>
            <a:chExt cx="859646" cy="292841"/>
          </a:xfrm>
        </p:grpSpPr>
        <p:sp>
          <p:nvSpPr>
            <p:cNvPr id="1363" name="Google Shape;1363;p6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 name="Google Shape;1366;p6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62"/>
          <p:cNvGrpSpPr/>
          <p:nvPr/>
        </p:nvGrpSpPr>
        <p:grpSpPr>
          <a:xfrm>
            <a:off x="7141841" y="2550562"/>
            <a:ext cx="166473" cy="141497"/>
            <a:chOff x="4660325" y="1866850"/>
            <a:chExt cx="68350" cy="58100"/>
          </a:xfrm>
        </p:grpSpPr>
        <p:sp>
          <p:nvSpPr>
            <p:cNvPr id="1371" name="Google Shape;1371;p6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2"/>
          <p:cNvGrpSpPr/>
          <p:nvPr/>
        </p:nvGrpSpPr>
        <p:grpSpPr>
          <a:xfrm>
            <a:off x="7451186" y="2576286"/>
            <a:ext cx="162515" cy="90049"/>
            <a:chOff x="4791775" y="1877500"/>
            <a:chExt cx="66725" cy="36975"/>
          </a:xfrm>
        </p:grpSpPr>
        <p:sp>
          <p:nvSpPr>
            <p:cNvPr id="1374" name="Google Shape;1374;p6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62"/>
          <p:cNvGrpSpPr/>
          <p:nvPr/>
        </p:nvGrpSpPr>
        <p:grpSpPr>
          <a:xfrm>
            <a:off x="7772899" y="2576286"/>
            <a:ext cx="144979" cy="90049"/>
            <a:chOff x="4923925" y="1877500"/>
            <a:chExt cx="59525" cy="36975"/>
          </a:xfrm>
        </p:grpSpPr>
        <p:sp>
          <p:nvSpPr>
            <p:cNvPr id="1377" name="Google Shape;1377;p6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62"/>
          <p:cNvGrpSpPr/>
          <p:nvPr/>
        </p:nvGrpSpPr>
        <p:grpSpPr>
          <a:xfrm>
            <a:off x="8067390" y="2558477"/>
            <a:ext cx="141447" cy="125667"/>
            <a:chOff x="5058450" y="1870100"/>
            <a:chExt cx="58075" cy="51600"/>
          </a:xfrm>
        </p:grpSpPr>
        <p:sp>
          <p:nvSpPr>
            <p:cNvPr id="1380" name="Google Shape;1380;p6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62"/>
          <p:cNvGrpSpPr/>
          <p:nvPr/>
        </p:nvGrpSpPr>
        <p:grpSpPr>
          <a:xfrm>
            <a:off x="7481905" y="2980885"/>
            <a:ext cx="101077" cy="107645"/>
            <a:chOff x="4811425" y="2065025"/>
            <a:chExt cx="41500" cy="44200"/>
          </a:xfrm>
        </p:grpSpPr>
        <p:sp>
          <p:nvSpPr>
            <p:cNvPr id="1383" name="Google Shape;1383;p6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2"/>
          <p:cNvGrpSpPr/>
          <p:nvPr/>
        </p:nvGrpSpPr>
        <p:grpSpPr>
          <a:xfrm>
            <a:off x="7774342" y="2981098"/>
            <a:ext cx="120867" cy="107218"/>
            <a:chOff x="4929875" y="2065025"/>
            <a:chExt cx="49625" cy="44025"/>
          </a:xfrm>
        </p:grpSpPr>
        <p:sp>
          <p:nvSpPr>
            <p:cNvPr id="1386" name="Google Shape;1386;p6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62"/>
          <p:cNvGrpSpPr/>
          <p:nvPr/>
        </p:nvGrpSpPr>
        <p:grpSpPr>
          <a:xfrm>
            <a:off x="8103011" y="2984112"/>
            <a:ext cx="70206" cy="101191"/>
            <a:chOff x="5083925" y="2066350"/>
            <a:chExt cx="28825" cy="41550"/>
          </a:xfrm>
        </p:grpSpPr>
        <p:sp>
          <p:nvSpPr>
            <p:cNvPr id="1389" name="Google Shape;1389;p6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62"/>
          <p:cNvGrpSpPr/>
          <p:nvPr/>
        </p:nvGrpSpPr>
        <p:grpSpPr>
          <a:xfrm>
            <a:off x="7134565" y="2999759"/>
            <a:ext cx="181026" cy="69896"/>
            <a:chOff x="4659775" y="2072775"/>
            <a:chExt cx="74325" cy="28700"/>
          </a:xfrm>
        </p:grpSpPr>
        <p:sp>
          <p:nvSpPr>
            <p:cNvPr id="1392" name="Google Shape;1392;p6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2"/>
          <p:cNvGrpSpPr/>
          <p:nvPr/>
        </p:nvGrpSpPr>
        <p:grpSpPr>
          <a:xfrm>
            <a:off x="8054421" y="2790324"/>
            <a:ext cx="167387" cy="89197"/>
            <a:chOff x="4662475" y="1976500"/>
            <a:chExt cx="68725" cy="36625"/>
          </a:xfrm>
        </p:grpSpPr>
        <p:sp>
          <p:nvSpPr>
            <p:cNvPr id="1396" name="Google Shape;1396;p6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62"/>
          <p:cNvGrpSpPr/>
          <p:nvPr/>
        </p:nvGrpSpPr>
        <p:grpSpPr>
          <a:xfrm>
            <a:off x="7751326" y="2793764"/>
            <a:ext cx="166899" cy="82317"/>
            <a:chOff x="4920150" y="1977875"/>
            <a:chExt cx="68525" cy="33800"/>
          </a:xfrm>
        </p:grpSpPr>
        <p:sp>
          <p:nvSpPr>
            <p:cNvPr id="1400" name="Google Shape;1400;p6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62"/>
          <p:cNvGrpSpPr/>
          <p:nvPr/>
        </p:nvGrpSpPr>
        <p:grpSpPr>
          <a:xfrm>
            <a:off x="7162483" y="3197682"/>
            <a:ext cx="125190" cy="127859"/>
            <a:chOff x="4676550" y="2160575"/>
            <a:chExt cx="51400" cy="52500"/>
          </a:xfrm>
        </p:grpSpPr>
        <p:sp>
          <p:nvSpPr>
            <p:cNvPr id="1404" name="Google Shape;1404;p6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62"/>
          <p:cNvGrpSpPr/>
          <p:nvPr/>
        </p:nvGrpSpPr>
        <p:grpSpPr>
          <a:xfrm>
            <a:off x="7459741" y="3204714"/>
            <a:ext cx="145405" cy="113794"/>
            <a:chOff x="4768325" y="2163475"/>
            <a:chExt cx="59700" cy="46725"/>
          </a:xfrm>
        </p:grpSpPr>
        <p:sp>
          <p:nvSpPr>
            <p:cNvPr id="1408" name="Google Shape;1408;p6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 name="Google Shape;1410;p6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62"/>
          <p:cNvGrpSpPr/>
          <p:nvPr/>
        </p:nvGrpSpPr>
        <p:grpSpPr>
          <a:xfrm>
            <a:off x="7476059" y="3459808"/>
            <a:ext cx="112768" cy="106853"/>
            <a:chOff x="4768575" y="2253950"/>
            <a:chExt cx="46300" cy="43875"/>
          </a:xfrm>
        </p:grpSpPr>
        <p:sp>
          <p:nvSpPr>
            <p:cNvPr id="1417" name="Google Shape;1417;p6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62"/>
          <p:cNvGrpSpPr/>
          <p:nvPr/>
        </p:nvGrpSpPr>
        <p:grpSpPr>
          <a:xfrm>
            <a:off x="7775682" y="3948834"/>
            <a:ext cx="118187" cy="146246"/>
            <a:chOff x="4960900" y="2433225"/>
            <a:chExt cx="48525" cy="60050"/>
          </a:xfrm>
        </p:grpSpPr>
        <p:sp>
          <p:nvSpPr>
            <p:cNvPr id="1420" name="Google Shape;1420;p6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62"/>
          <p:cNvGrpSpPr/>
          <p:nvPr/>
        </p:nvGrpSpPr>
        <p:grpSpPr>
          <a:xfrm>
            <a:off x="7464247" y="4212895"/>
            <a:ext cx="136394" cy="143810"/>
            <a:chOff x="4854075" y="2527625"/>
            <a:chExt cx="56000" cy="59050"/>
          </a:xfrm>
        </p:grpSpPr>
        <p:sp>
          <p:nvSpPr>
            <p:cNvPr id="1423" name="Google Shape;1423;p6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 name="Google Shape;1425;p6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62"/>
          <p:cNvGrpSpPr/>
          <p:nvPr/>
        </p:nvGrpSpPr>
        <p:grpSpPr>
          <a:xfrm>
            <a:off x="8088458" y="3676639"/>
            <a:ext cx="99312" cy="160797"/>
            <a:chOff x="5059700" y="2334775"/>
            <a:chExt cx="40775" cy="66025"/>
          </a:xfrm>
        </p:grpSpPr>
        <p:sp>
          <p:nvSpPr>
            <p:cNvPr id="1429" name="Google Shape;1429;p6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62"/>
          <p:cNvGrpSpPr/>
          <p:nvPr/>
        </p:nvGrpSpPr>
        <p:grpSpPr>
          <a:xfrm>
            <a:off x="8045622" y="3941771"/>
            <a:ext cx="184984" cy="160371"/>
            <a:chOff x="5037700" y="2430325"/>
            <a:chExt cx="75950" cy="65850"/>
          </a:xfrm>
        </p:grpSpPr>
        <p:sp>
          <p:nvSpPr>
            <p:cNvPr id="1439" name="Google Shape;1439;p6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62"/>
          <p:cNvGrpSpPr/>
          <p:nvPr/>
        </p:nvGrpSpPr>
        <p:grpSpPr>
          <a:xfrm>
            <a:off x="7465128" y="3708223"/>
            <a:ext cx="173014" cy="97629"/>
            <a:chOff x="4756975" y="2341800"/>
            <a:chExt cx="91975" cy="51925"/>
          </a:xfrm>
        </p:grpSpPr>
        <p:sp>
          <p:nvSpPr>
            <p:cNvPr id="1442" name="Google Shape;1442;p6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62"/>
          <p:cNvGrpSpPr/>
          <p:nvPr/>
        </p:nvGrpSpPr>
        <p:grpSpPr>
          <a:xfrm>
            <a:off x="7732065" y="4196920"/>
            <a:ext cx="212497" cy="175761"/>
            <a:chOff x="4943575" y="2516350"/>
            <a:chExt cx="98675" cy="81700"/>
          </a:xfrm>
        </p:grpSpPr>
        <p:sp>
          <p:nvSpPr>
            <p:cNvPr id="1463" name="Google Shape;1463;p6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6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grpSp>
        <p:nvGrpSpPr>
          <p:cNvPr id="1550" name="Google Shape;1550;p63"/>
          <p:cNvGrpSpPr/>
          <p:nvPr/>
        </p:nvGrpSpPr>
        <p:grpSpPr>
          <a:xfrm>
            <a:off x="719115" y="2852867"/>
            <a:ext cx="2622876" cy="1333540"/>
            <a:chOff x="238125" y="1038125"/>
            <a:chExt cx="7146800" cy="3633625"/>
          </a:xfrm>
        </p:grpSpPr>
        <p:sp>
          <p:nvSpPr>
            <p:cNvPr id="1551" name="Google Shape;1551;p6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63"/>
          <p:cNvGrpSpPr/>
          <p:nvPr/>
        </p:nvGrpSpPr>
        <p:grpSpPr>
          <a:xfrm>
            <a:off x="6647587" y="3567393"/>
            <a:ext cx="560636" cy="516497"/>
            <a:chOff x="6652051" y="3714143"/>
            <a:chExt cx="560636" cy="516497"/>
          </a:xfrm>
        </p:grpSpPr>
        <p:grpSp>
          <p:nvGrpSpPr>
            <p:cNvPr id="3124" name="Google Shape;3124;p63"/>
            <p:cNvGrpSpPr/>
            <p:nvPr/>
          </p:nvGrpSpPr>
          <p:grpSpPr>
            <a:xfrm>
              <a:off x="6669657" y="3716715"/>
              <a:ext cx="466768" cy="464314"/>
              <a:chOff x="3139766" y="765669"/>
              <a:chExt cx="886380" cy="881888"/>
            </a:xfrm>
          </p:grpSpPr>
          <p:grpSp>
            <p:nvGrpSpPr>
              <p:cNvPr id="3125" name="Google Shape;3125;p63"/>
              <p:cNvGrpSpPr/>
              <p:nvPr/>
            </p:nvGrpSpPr>
            <p:grpSpPr>
              <a:xfrm>
                <a:off x="3139766" y="765669"/>
                <a:ext cx="886380" cy="881888"/>
                <a:chOff x="3139766" y="765669"/>
                <a:chExt cx="886380" cy="881888"/>
              </a:xfrm>
            </p:grpSpPr>
            <p:sp>
              <p:nvSpPr>
                <p:cNvPr id="3126" name="Google Shape;3126;p6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5" name="Google Shape;3135;p6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9" name="Google Shape;3139;p6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63"/>
          <p:cNvGrpSpPr/>
          <p:nvPr/>
        </p:nvGrpSpPr>
        <p:grpSpPr>
          <a:xfrm>
            <a:off x="7646296" y="3047976"/>
            <a:ext cx="104231" cy="320340"/>
            <a:chOff x="7564426" y="3224343"/>
            <a:chExt cx="119985" cy="368801"/>
          </a:xfrm>
        </p:grpSpPr>
        <p:sp>
          <p:nvSpPr>
            <p:cNvPr id="3141" name="Google Shape;3141;p6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3" name="Google Shape;3143;p63"/>
          <p:cNvGrpSpPr/>
          <p:nvPr/>
        </p:nvGrpSpPr>
        <p:grpSpPr>
          <a:xfrm>
            <a:off x="7345785" y="3042077"/>
            <a:ext cx="189489" cy="332132"/>
            <a:chOff x="8370831" y="3202002"/>
            <a:chExt cx="218129" cy="382376"/>
          </a:xfrm>
        </p:grpSpPr>
        <p:sp>
          <p:nvSpPr>
            <p:cNvPr id="3144" name="Google Shape;3144;p6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6" name="Google Shape;3146;p63"/>
          <p:cNvGrpSpPr/>
          <p:nvPr/>
        </p:nvGrpSpPr>
        <p:grpSpPr>
          <a:xfrm>
            <a:off x="8069174" y="3453209"/>
            <a:ext cx="309429" cy="267000"/>
            <a:chOff x="6742064" y="3750480"/>
            <a:chExt cx="399315" cy="344560"/>
          </a:xfrm>
        </p:grpSpPr>
        <p:sp>
          <p:nvSpPr>
            <p:cNvPr id="3147" name="Google Shape;3147;p6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63"/>
          <p:cNvGrpSpPr/>
          <p:nvPr/>
        </p:nvGrpSpPr>
        <p:grpSpPr>
          <a:xfrm>
            <a:off x="7608193" y="3804257"/>
            <a:ext cx="180437" cy="281608"/>
            <a:chOff x="7248525" y="3739696"/>
            <a:chExt cx="230531" cy="359790"/>
          </a:xfrm>
        </p:grpSpPr>
        <p:sp>
          <p:nvSpPr>
            <p:cNvPr id="3150" name="Google Shape;3150;p6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63"/>
          <p:cNvGrpSpPr/>
          <p:nvPr/>
        </p:nvGrpSpPr>
        <p:grpSpPr>
          <a:xfrm>
            <a:off x="7854113" y="3447481"/>
            <a:ext cx="162896" cy="278710"/>
            <a:chOff x="7601242" y="3729267"/>
            <a:chExt cx="222566" cy="380803"/>
          </a:xfrm>
        </p:grpSpPr>
        <p:sp>
          <p:nvSpPr>
            <p:cNvPr id="3153" name="Google Shape;3153;p6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5" name="Google Shape;3155;p63"/>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6" name="Google Shape;3156;p63"/>
          <p:cNvGrpSpPr/>
          <p:nvPr/>
        </p:nvGrpSpPr>
        <p:grpSpPr>
          <a:xfrm>
            <a:off x="7343758" y="3448622"/>
            <a:ext cx="193543" cy="275990"/>
            <a:chOff x="8304647" y="3738687"/>
            <a:chExt cx="225076" cy="320956"/>
          </a:xfrm>
        </p:grpSpPr>
        <p:sp>
          <p:nvSpPr>
            <p:cNvPr id="3157" name="Google Shape;3157;p6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63"/>
          <p:cNvGrpSpPr/>
          <p:nvPr/>
        </p:nvGrpSpPr>
        <p:grpSpPr>
          <a:xfrm>
            <a:off x="7616251" y="3448622"/>
            <a:ext cx="178492" cy="275990"/>
            <a:chOff x="8615101" y="3738687"/>
            <a:chExt cx="207573" cy="320956"/>
          </a:xfrm>
        </p:grpSpPr>
        <p:sp>
          <p:nvSpPr>
            <p:cNvPr id="3161" name="Google Shape;3161;p6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4" name="Google Shape;3164;p63"/>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5" name="Google Shape;3165;p63"/>
          <p:cNvGrpSpPr/>
          <p:nvPr/>
        </p:nvGrpSpPr>
        <p:grpSpPr>
          <a:xfrm>
            <a:off x="7841782" y="3851282"/>
            <a:ext cx="187557" cy="187557"/>
            <a:chOff x="8565775" y="671075"/>
            <a:chExt cx="441000" cy="441000"/>
          </a:xfrm>
        </p:grpSpPr>
        <p:sp>
          <p:nvSpPr>
            <p:cNvPr id="3166" name="Google Shape;3166;p6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8" name="Google Shape;3168;p63"/>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0" name="Google Shape;3170;p63"/>
          <p:cNvGrpSpPr/>
          <p:nvPr/>
        </p:nvGrpSpPr>
        <p:grpSpPr>
          <a:xfrm>
            <a:off x="5996254" y="2923808"/>
            <a:ext cx="587865" cy="517731"/>
            <a:chOff x="6000718" y="3070557"/>
            <a:chExt cx="587865" cy="517731"/>
          </a:xfrm>
        </p:grpSpPr>
        <p:sp>
          <p:nvSpPr>
            <p:cNvPr id="3171" name="Google Shape;3171;p6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63"/>
          <p:cNvGrpSpPr/>
          <p:nvPr/>
        </p:nvGrpSpPr>
        <p:grpSpPr>
          <a:xfrm>
            <a:off x="6011059" y="3567468"/>
            <a:ext cx="557665" cy="516387"/>
            <a:chOff x="6015523" y="3714217"/>
            <a:chExt cx="557665" cy="516387"/>
          </a:xfrm>
        </p:grpSpPr>
        <p:grpSp>
          <p:nvGrpSpPr>
            <p:cNvPr id="3182" name="Google Shape;3182;p63"/>
            <p:cNvGrpSpPr/>
            <p:nvPr/>
          </p:nvGrpSpPr>
          <p:grpSpPr>
            <a:xfrm>
              <a:off x="6036094" y="3716980"/>
              <a:ext cx="529822" cy="510480"/>
              <a:chOff x="3148311" y="-545634"/>
              <a:chExt cx="1006118" cy="969572"/>
            </a:xfrm>
          </p:grpSpPr>
          <p:sp>
            <p:nvSpPr>
              <p:cNvPr id="3183" name="Google Shape;3183;p6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3" name="Google Shape;3193;p6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63"/>
          <p:cNvGrpSpPr/>
          <p:nvPr/>
        </p:nvGrpSpPr>
        <p:grpSpPr>
          <a:xfrm>
            <a:off x="6639841" y="2926879"/>
            <a:ext cx="576302" cy="511871"/>
            <a:chOff x="6644304" y="3073628"/>
            <a:chExt cx="576302" cy="511871"/>
          </a:xfrm>
        </p:grpSpPr>
        <p:grpSp>
          <p:nvGrpSpPr>
            <p:cNvPr id="3195" name="Google Shape;3195;p63"/>
            <p:cNvGrpSpPr/>
            <p:nvPr/>
          </p:nvGrpSpPr>
          <p:grpSpPr>
            <a:xfrm>
              <a:off x="6712169" y="3073651"/>
              <a:ext cx="481611" cy="506713"/>
              <a:chOff x="1833536" y="-546641"/>
              <a:chExt cx="914567" cy="962419"/>
            </a:xfrm>
          </p:grpSpPr>
          <p:grpSp>
            <p:nvGrpSpPr>
              <p:cNvPr id="3196" name="Google Shape;3196;p63"/>
              <p:cNvGrpSpPr/>
              <p:nvPr/>
            </p:nvGrpSpPr>
            <p:grpSpPr>
              <a:xfrm>
                <a:off x="1833536" y="-524249"/>
                <a:ext cx="914567" cy="940027"/>
                <a:chOff x="1833536" y="-524249"/>
                <a:chExt cx="914567" cy="940027"/>
              </a:xfrm>
            </p:grpSpPr>
            <p:sp>
              <p:nvSpPr>
                <p:cNvPr id="3197" name="Google Shape;3197;p6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2" name="Google Shape;3202;p6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6" name="Google Shape;3206;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63"/>
          <p:cNvGrpSpPr/>
          <p:nvPr/>
        </p:nvGrpSpPr>
        <p:grpSpPr>
          <a:xfrm>
            <a:off x="5904877" y="1016248"/>
            <a:ext cx="2435960" cy="1297725"/>
            <a:chOff x="233350" y="949250"/>
            <a:chExt cx="7137300" cy="3802300"/>
          </a:xfrm>
        </p:grpSpPr>
        <p:sp>
          <p:nvSpPr>
            <p:cNvPr id="3208" name="Google Shape;3208;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63"/>
          <p:cNvGrpSpPr/>
          <p:nvPr/>
        </p:nvGrpSpPr>
        <p:grpSpPr>
          <a:xfrm>
            <a:off x="698034" y="977939"/>
            <a:ext cx="2665073" cy="1317140"/>
            <a:chOff x="793334" y="1192826"/>
            <a:chExt cx="2665073" cy="1317140"/>
          </a:xfrm>
        </p:grpSpPr>
        <p:sp>
          <p:nvSpPr>
            <p:cNvPr id="3260" name="Google Shape;3260;p6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3"/>
          <p:cNvGrpSpPr/>
          <p:nvPr/>
        </p:nvGrpSpPr>
        <p:grpSpPr>
          <a:xfrm>
            <a:off x="3416804" y="902588"/>
            <a:ext cx="2310381" cy="1488888"/>
            <a:chOff x="229225" y="549050"/>
            <a:chExt cx="7161750" cy="4615275"/>
          </a:xfrm>
        </p:grpSpPr>
        <p:sp>
          <p:nvSpPr>
            <p:cNvPr id="7228" name="Google Shape;7228;p6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3"/>
          <p:cNvGrpSpPr/>
          <p:nvPr/>
        </p:nvGrpSpPr>
        <p:grpSpPr>
          <a:xfrm>
            <a:off x="3514722" y="2832485"/>
            <a:ext cx="2310282" cy="1374222"/>
            <a:chOff x="238125" y="732525"/>
            <a:chExt cx="7130500" cy="4241425"/>
          </a:xfrm>
        </p:grpSpPr>
        <p:sp>
          <p:nvSpPr>
            <p:cNvPr id="7346" name="Google Shape;7346;p6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3" name="Shape 7463"/>
        <p:cNvGrpSpPr/>
        <p:nvPr/>
      </p:nvGrpSpPr>
      <p:grpSpPr>
        <a:xfrm>
          <a:off x="0" y="0"/>
          <a:ext cx="0" cy="0"/>
          <a:chOff x="0" y="0"/>
          <a:chExt cx="0" cy="0"/>
        </a:xfrm>
      </p:grpSpPr>
      <p:grpSp>
        <p:nvGrpSpPr>
          <p:cNvPr id="7464" name="Google Shape;7464;p64"/>
          <p:cNvGrpSpPr/>
          <p:nvPr/>
        </p:nvGrpSpPr>
        <p:grpSpPr>
          <a:xfrm>
            <a:off x="2100561" y="3398658"/>
            <a:ext cx="1102891" cy="760337"/>
            <a:chOff x="4967783" y="2151471"/>
            <a:chExt cx="3920692" cy="2702940"/>
          </a:xfrm>
        </p:grpSpPr>
        <p:grpSp>
          <p:nvGrpSpPr>
            <p:cNvPr id="7465" name="Google Shape;7465;p64"/>
            <p:cNvGrpSpPr/>
            <p:nvPr/>
          </p:nvGrpSpPr>
          <p:grpSpPr>
            <a:xfrm>
              <a:off x="5045709" y="2252109"/>
              <a:ext cx="3761071" cy="2501708"/>
              <a:chOff x="2691784" y="1805334"/>
              <a:chExt cx="3761071" cy="2501708"/>
            </a:xfrm>
          </p:grpSpPr>
          <p:sp>
            <p:nvSpPr>
              <p:cNvPr id="7466" name="Google Shape;7466;p6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4"/>
            <p:cNvGrpSpPr/>
            <p:nvPr/>
          </p:nvGrpSpPr>
          <p:grpSpPr>
            <a:xfrm>
              <a:off x="4967783" y="2151471"/>
              <a:ext cx="3920692" cy="2702940"/>
              <a:chOff x="2613858" y="1704696"/>
              <a:chExt cx="3920692" cy="2702940"/>
            </a:xfrm>
          </p:grpSpPr>
          <p:sp>
            <p:nvSpPr>
              <p:cNvPr id="7474" name="Google Shape;7474;p6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9" name="Google Shape;7479;p64"/>
          <p:cNvGrpSpPr/>
          <p:nvPr/>
        </p:nvGrpSpPr>
        <p:grpSpPr>
          <a:xfrm>
            <a:off x="3504470" y="1286935"/>
            <a:ext cx="1561911" cy="708580"/>
            <a:chOff x="3530532" y="1496185"/>
            <a:chExt cx="1561911" cy="708580"/>
          </a:xfrm>
        </p:grpSpPr>
        <p:grpSp>
          <p:nvGrpSpPr>
            <p:cNvPr id="7480" name="Google Shape;7480;p64"/>
            <p:cNvGrpSpPr/>
            <p:nvPr/>
          </p:nvGrpSpPr>
          <p:grpSpPr>
            <a:xfrm>
              <a:off x="3720318" y="1857562"/>
              <a:ext cx="1372125" cy="54"/>
              <a:chOff x="3720318" y="1857562"/>
              <a:chExt cx="1372125" cy="54"/>
            </a:xfrm>
          </p:grpSpPr>
          <p:cxnSp>
            <p:nvCxnSpPr>
              <p:cNvPr id="7481" name="Google Shape;7481;p64"/>
              <p:cNvCxnSpPr>
                <a:endCxn id="748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3" name="Google Shape;7483;p6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4" name="Google Shape;7484;p6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5" name="Google Shape;7485;p64"/>
              <p:cNvCxnSpPr>
                <a:stCxn id="748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486" name="Google Shape;7486;p64"/>
            <p:cNvGrpSpPr/>
            <p:nvPr/>
          </p:nvGrpSpPr>
          <p:grpSpPr>
            <a:xfrm>
              <a:off x="3567462" y="1496185"/>
              <a:ext cx="286587" cy="272914"/>
              <a:chOff x="3567462" y="1496185"/>
              <a:chExt cx="286587" cy="272914"/>
            </a:xfrm>
          </p:grpSpPr>
          <p:cxnSp>
            <p:nvCxnSpPr>
              <p:cNvPr id="7487" name="Google Shape;7487;p6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88" name="Google Shape;7488;p64"/>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9" name="Google Shape;7489;p6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64"/>
            <p:cNvGrpSpPr/>
            <p:nvPr/>
          </p:nvGrpSpPr>
          <p:grpSpPr>
            <a:xfrm>
              <a:off x="3929014" y="1960574"/>
              <a:ext cx="286587" cy="242378"/>
              <a:chOff x="3929014" y="1960574"/>
              <a:chExt cx="286587" cy="242378"/>
            </a:xfrm>
          </p:grpSpPr>
          <p:cxnSp>
            <p:nvCxnSpPr>
              <p:cNvPr id="7492" name="Google Shape;7492;p6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493" name="Google Shape;7493;p64"/>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4"/>
            <p:cNvGrpSpPr/>
            <p:nvPr/>
          </p:nvGrpSpPr>
          <p:grpSpPr>
            <a:xfrm>
              <a:off x="4290828" y="1496185"/>
              <a:ext cx="286587" cy="272914"/>
              <a:chOff x="4290828" y="1496185"/>
              <a:chExt cx="286587" cy="272914"/>
            </a:xfrm>
          </p:grpSpPr>
          <p:cxnSp>
            <p:nvCxnSpPr>
              <p:cNvPr id="7495" name="Google Shape;7495;p6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96" name="Google Shape;7496;p64"/>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6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64"/>
            <p:cNvGrpSpPr/>
            <p:nvPr/>
          </p:nvGrpSpPr>
          <p:grpSpPr>
            <a:xfrm>
              <a:off x="4657726" y="1959674"/>
              <a:ext cx="286500" cy="245092"/>
              <a:chOff x="4657726" y="1959674"/>
              <a:chExt cx="286500" cy="245092"/>
            </a:xfrm>
          </p:grpSpPr>
          <p:cxnSp>
            <p:nvCxnSpPr>
              <p:cNvPr id="7499" name="Google Shape;7499;p6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00" name="Google Shape;7500;p6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1" name="Google Shape;7501;p64"/>
          <p:cNvGrpSpPr/>
          <p:nvPr/>
        </p:nvGrpSpPr>
        <p:grpSpPr>
          <a:xfrm>
            <a:off x="3486489" y="2149032"/>
            <a:ext cx="1597045" cy="378522"/>
            <a:chOff x="3512551" y="2358282"/>
            <a:chExt cx="1597045" cy="378522"/>
          </a:xfrm>
        </p:grpSpPr>
        <p:grpSp>
          <p:nvGrpSpPr>
            <p:cNvPr id="7502" name="Google Shape;7502;p64"/>
            <p:cNvGrpSpPr/>
            <p:nvPr/>
          </p:nvGrpSpPr>
          <p:grpSpPr>
            <a:xfrm>
              <a:off x="3738198" y="2553002"/>
              <a:ext cx="1145834" cy="117"/>
              <a:chOff x="3738198" y="2553002"/>
              <a:chExt cx="1145834" cy="117"/>
            </a:xfrm>
          </p:grpSpPr>
          <p:cxnSp>
            <p:nvCxnSpPr>
              <p:cNvPr id="7503" name="Google Shape;7503;p6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04" name="Google Shape;7504;p6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05" name="Google Shape;7505;p64"/>
              <p:cNvCxnSpPr>
                <a:stCxn id="7506" idx="6"/>
                <a:endCxn id="750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08" name="Google Shape;7508;p64"/>
            <p:cNvGrpSpPr/>
            <p:nvPr/>
          </p:nvGrpSpPr>
          <p:grpSpPr>
            <a:xfrm>
              <a:off x="3969644" y="2440153"/>
              <a:ext cx="225853" cy="296651"/>
              <a:chOff x="3969644" y="2440153"/>
              <a:chExt cx="225853" cy="296651"/>
            </a:xfrm>
          </p:grpSpPr>
          <p:cxnSp>
            <p:nvCxnSpPr>
              <p:cNvPr id="7509" name="Google Shape;7509;p64"/>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507" name="Google Shape;7507;p64"/>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4"/>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64"/>
            <p:cNvGrpSpPr/>
            <p:nvPr/>
          </p:nvGrpSpPr>
          <p:grpSpPr>
            <a:xfrm>
              <a:off x="4426818" y="2358282"/>
              <a:ext cx="225613" cy="307569"/>
              <a:chOff x="4426818" y="2358282"/>
              <a:chExt cx="225613" cy="307569"/>
            </a:xfrm>
          </p:grpSpPr>
          <p:cxnSp>
            <p:nvCxnSpPr>
              <p:cNvPr id="7512" name="Google Shape;7512;p64"/>
              <p:cNvCxnSpPr>
                <a:stCxn id="7513"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514" name="Google Shape;7514;p64"/>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4"/>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4"/>
            <p:cNvGrpSpPr/>
            <p:nvPr/>
          </p:nvGrpSpPr>
          <p:grpSpPr>
            <a:xfrm>
              <a:off x="4883984" y="2440153"/>
              <a:ext cx="225613" cy="296486"/>
              <a:chOff x="4883984" y="2440153"/>
              <a:chExt cx="225613" cy="296486"/>
            </a:xfrm>
          </p:grpSpPr>
          <p:cxnSp>
            <p:nvCxnSpPr>
              <p:cNvPr id="7516" name="Google Shape;7516;p64"/>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517" name="Google Shape;7517;p64"/>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4"/>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64"/>
            <p:cNvGrpSpPr/>
            <p:nvPr/>
          </p:nvGrpSpPr>
          <p:grpSpPr>
            <a:xfrm>
              <a:off x="3512551" y="2358356"/>
              <a:ext cx="225647" cy="307629"/>
              <a:chOff x="2182679" y="2005014"/>
              <a:chExt cx="792300" cy="1080158"/>
            </a:xfrm>
          </p:grpSpPr>
          <p:cxnSp>
            <p:nvCxnSpPr>
              <p:cNvPr id="7520" name="Google Shape;7520;p64"/>
              <p:cNvCxnSpPr>
                <a:stCxn id="752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06" name="Google Shape;7506;p6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2" name="Google Shape;7522;p64"/>
          <p:cNvGrpSpPr/>
          <p:nvPr/>
        </p:nvGrpSpPr>
        <p:grpSpPr>
          <a:xfrm>
            <a:off x="6846571" y="972829"/>
            <a:ext cx="1559809" cy="722610"/>
            <a:chOff x="634175" y="2986275"/>
            <a:chExt cx="3147949" cy="1458344"/>
          </a:xfrm>
        </p:grpSpPr>
        <p:cxnSp>
          <p:nvCxnSpPr>
            <p:cNvPr id="7523" name="Google Shape;7523;p64"/>
            <p:cNvCxnSpPr>
              <a:stCxn id="7524" idx="4"/>
              <a:endCxn id="752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26" name="Google Shape;7526;p64"/>
            <p:cNvCxnSpPr>
              <a:stCxn id="7525" idx="0"/>
              <a:endCxn id="752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28" name="Google Shape;7528;p64"/>
            <p:cNvCxnSpPr>
              <a:stCxn id="7527" idx="4"/>
              <a:endCxn id="752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30" name="Google Shape;7530;p64"/>
            <p:cNvCxnSpPr>
              <a:stCxn id="7529" idx="0"/>
              <a:endCxn id="753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31" name="Google Shape;7531;p6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7" name="Google Shape;7527;p6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4" name="Google Shape;7524;p6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9" name="Google Shape;7529;p6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5" name="Google Shape;7525;p6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32" name="Google Shape;7532;p64"/>
          <p:cNvGrpSpPr/>
          <p:nvPr/>
        </p:nvGrpSpPr>
        <p:grpSpPr>
          <a:xfrm>
            <a:off x="3500361" y="2682737"/>
            <a:ext cx="1570719" cy="294123"/>
            <a:chOff x="998425" y="1182125"/>
            <a:chExt cx="1065400" cy="199500"/>
          </a:xfrm>
        </p:grpSpPr>
        <p:sp>
          <p:nvSpPr>
            <p:cNvPr id="7533" name="Google Shape;7533;p6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64"/>
          <p:cNvGrpSpPr/>
          <p:nvPr/>
        </p:nvGrpSpPr>
        <p:grpSpPr>
          <a:xfrm>
            <a:off x="6843617" y="1800224"/>
            <a:ext cx="1565716" cy="366729"/>
            <a:chOff x="1247650" y="2075423"/>
            <a:chExt cx="6648477" cy="1557238"/>
          </a:xfrm>
        </p:grpSpPr>
        <p:sp>
          <p:nvSpPr>
            <p:cNvPr id="7539" name="Google Shape;7539;p6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64"/>
          <p:cNvGrpSpPr/>
          <p:nvPr/>
        </p:nvGrpSpPr>
        <p:grpSpPr>
          <a:xfrm>
            <a:off x="6827929" y="2948928"/>
            <a:ext cx="1597092" cy="663663"/>
            <a:chOff x="6796238" y="3158184"/>
            <a:chExt cx="1630351" cy="677483"/>
          </a:xfrm>
        </p:grpSpPr>
        <p:cxnSp>
          <p:nvCxnSpPr>
            <p:cNvPr id="7546" name="Google Shape;7546;p64"/>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547" name="Google Shape;7547;p64"/>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548" name="Google Shape;7548;p64"/>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549" name="Google Shape;7549;p64"/>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550" name="Google Shape;7550;p64"/>
            <p:cNvGrpSpPr/>
            <p:nvPr/>
          </p:nvGrpSpPr>
          <p:grpSpPr>
            <a:xfrm>
              <a:off x="6796238" y="3311904"/>
              <a:ext cx="1630351" cy="377711"/>
              <a:chOff x="6796238" y="3311904"/>
              <a:chExt cx="1630351" cy="377711"/>
            </a:xfrm>
          </p:grpSpPr>
          <p:sp>
            <p:nvSpPr>
              <p:cNvPr id="7551" name="Google Shape;7551;p64"/>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4"/>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4"/>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64"/>
          <p:cNvGrpSpPr/>
          <p:nvPr/>
        </p:nvGrpSpPr>
        <p:grpSpPr>
          <a:xfrm>
            <a:off x="5349067" y="970431"/>
            <a:ext cx="1368606" cy="1593805"/>
            <a:chOff x="1839112" y="2209163"/>
            <a:chExt cx="1918159" cy="2233784"/>
          </a:xfrm>
        </p:grpSpPr>
        <p:sp>
          <p:nvSpPr>
            <p:cNvPr id="7555" name="Google Shape;7555;p6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8" name="Google Shape;7558;p64"/>
            <p:cNvCxnSpPr>
              <a:stCxn id="7555" idx="6"/>
              <a:endCxn id="755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59" name="Google Shape;7559;p64"/>
            <p:cNvCxnSpPr>
              <a:stCxn id="7556" idx="4"/>
              <a:endCxn id="756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61" name="Google Shape;7561;p64"/>
            <p:cNvCxnSpPr>
              <a:stCxn id="7560" idx="6"/>
              <a:endCxn id="755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62" name="Google Shape;7562;p64"/>
            <p:cNvCxnSpPr>
              <a:stCxn id="7557" idx="4"/>
              <a:endCxn id="756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60" name="Google Shape;7560;p6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5" name="Google Shape;7565;p64"/>
            <p:cNvCxnSpPr>
              <a:endCxn id="756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566" name="Google Shape;7566;p64"/>
          <p:cNvGrpSpPr/>
          <p:nvPr/>
        </p:nvGrpSpPr>
        <p:grpSpPr>
          <a:xfrm>
            <a:off x="3481440" y="976667"/>
            <a:ext cx="1637968" cy="154942"/>
            <a:chOff x="238125" y="2506075"/>
            <a:chExt cx="7115411" cy="673075"/>
          </a:xfrm>
        </p:grpSpPr>
        <p:sp>
          <p:nvSpPr>
            <p:cNvPr id="7567" name="Google Shape;7567;p6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64"/>
          <p:cNvGrpSpPr/>
          <p:nvPr/>
        </p:nvGrpSpPr>
        <p:grpSpPr>
          <a:xfrm>
            <a:off x="720125" y="1298264"/>
            <a:ext cx="2476762" cy="91743"/>
            <a:chOff x="1464850" y="436376"/>
            <a:chExt cx="6001362" cy="222300"/>
          </a:xfrm>
        </p:grpSpPr>
        <p:sp>
          <p:nvSpPr>
            <p:cNvPr id="7573" name="Google Shape;7573;p6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8" name="Google Shape;7578;p6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79" name="Google Shape;7579;p6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80" name="Google Shape;7580;p6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81" name="Google Shape;7581;p6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582" name="Google Shape;7582;p64"/>
          <p:cNvGrpSpPr/>
          <p:nvPr/>
        </p:nvGrpSpPr>
        <p:grpSpPr>
          <a:xfrm>
            <a:off x="706392" y="2533730"/>
            <a:ext cx="1452862" cy="651872"/>
            <a:chOff x="803162" y="2667727"/>
            <a:chExt cx="1412054" cy="633562"/>
          </a:xfrm>
        </p:grpSpPr>
        <p:cxnSp>
          <p:nvCxnSpPr>
            <p:cNvPr id="7583" name="Google Shape;7583;p64"/>
            <p:cNvCxnSpPr>
              <a:stCxn id="7584" idx="2"/>
              <a:endCxn id="7585"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86" name="Google Shape;7586;p64"/>
            <p:cNvCxnSpPr>
              <a:stCxn id="7587" idx="0"/>
              <a:endCxn id="7584"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88" name="Google Shape;7588;p64"/>
            <p:cNvCxnSpPr>
              <a:stCxn id="7587" idx="2"/>
              <a:endCxn id="7589"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0" name="Google Shape;7590;p64"/>
            <p:cNvCxnSpPr>
              <a:stCxn id="7591" idx="0"/>
              <a:endCxn id="7587"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2" name="Google Shape;7592;p64"/>
            <p:cNvCxnSpPr>
              <a:stCxn id="7585" idx="2"/>
              <a:endCxn id="7593"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4" name="Google Shape;7594;p64"/>
            <p:cNvCxnSpPr>
              <a:stCxn id="7595" idx="0"/>
              <a:endCxn id="7585"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591" name="Google Shape;7591;p64"/>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9" name="Google Shape;7589;p64"/>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95" name="Google Shape;7595;p64"/>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93" name="Google Shape;7593;p64"/>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5" name="Google Shape;7585;p64"/>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7" name="Google Shape;7587;p64"/>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4" name="Google Shape;7584;p64"/>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596" name="Google Shape;7596;p64"/>
          <p:cNvGrpSpPr/>
          <p:nvPr/>
        </p:nvGrpSpPr>
        <p:grpSpPr>
          <a:xfrm>
            <a:off x="706384" y="969268"/>
            <a:ext cx="2518423" cy="209218"/>
            <a:chOff x="803154" y="1111966"/>
            <a:chExt cx="2447684" cy="203341"/>
          </a:xfrm>
        </p:grpSpPr>
        <p:grpSp>
          <p:nvGrpSpPr>
            <p:cNvPr id="7597" name="Google Shape;7597;p64"/>
            <p:cNvGrpSpPr/>
            <p:nvPr/>
          </p:nvGrpSpPr>
          <p:grpSpPr>
            <a:xfrm>
              <a:off x="1958180" y="1111966"/>
              <a:ext cx="588019" cy="121396"/>
              <a:chOff x="4808316" y="2800065"/>
              <a:chExt cx="1999386" cy="412910"/>
            </a:xfrm>
          </p:grpSpPr>
          <p:sp>
            <p:nvSpPr>
              <p:cNvPr id="7598" name="Google Shape;7598;p6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9" name="Google Shape;7599;p64"/>
              <p:cNvGrpSpPr/>
              <p:nvPr/>
            </p:nvGrpSpPr>
            <p:grpSpPr>
              <a:xfrm>
                <a:off x="4808316" y="2800065"/>
                <a:ext cx="92400" cy="411825"/>
                <a:chOff x="845575" y="2563700"/>
                <a:chExt cx="92400" cy="411825"/>
              </a:xfrm>
            </p:grpSpPr>
            <p:cxnSp>
              <p:nvCxnSpPr>
                <p:cNvPr id="7600" name="Google Shape;7600;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01" name="Google Shape;7601;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02" name="Google Shape;7602;p64"/>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603" name="Google Shape;7603;p64"/>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64"/>
            <p:cNvGrpSpPr/>
            <p:nvPr/>
          </p:nvGrpSpPr>
          <p:grpSpPr>
            <a:xfrm>
              <a:off x="803154" y="1112063"/>
              <a:ext cx="591111" cy="121410"/>
              <a:chOff x="803154" y="1112063"/>
              <a:chExt cx="591111" cy="121410"/>
            </a:xfrm>
          </p:grpSpPr>
          <p:grpSp>
            <p:nvGrpSpPr>
              <p:cNvPr id="7605" name="Google Shape;7605;p64"/>
              <p:cNvGrpSpPr/>
              <p:nvPr/>
            </p:nvGrpSpPr>
            <p:grpSpPr>
              <a:xfrm>
                <a:off x="803154" y="1112063"/>
                <a:ext cx="27174" cy="121091"/>
                <a:chOff x="845575" y="2563700"/>
                <a:chExt cx="92400" cy="411825"/>
              </a:xfrm>
            </p:grpSpPr>
            <p:cxnSp>
              <p:nvCxnSpPr>
                <p:cNvPr id="7606" name="Google Shape;7606;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07" name="Google Shape;7607;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8" name="Google Shape;7608;p64"/>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4"/>
            <p:cNvGrpSpPr/>
            <p:nvPr/>
          </p:nvGrpSpPr>
          <p:grpSpPr>
            <a:xfrm>
              <a:off x="1381934" y="1194217"/>
              <a:ext cx="588259" cy="121091"/>
              <a:chOff x="1381934" y="1194217"/>
              <a:chExt cx="588259" cy="121091"/>
            </a:xfrm>
          </p:grpSpPr>
          <p:grpSp>
            <p:nvGrpSpPr>
              <p:cNvPr id="7610" name="Google Shape;7610;p64"/>
              <p:cNvGrpSpPr/>
              <p:nvPr/>
            </p:nvGrpSpPr>
            <p:grpSpPr>
              <a:xfrm rot="10800000">
                <a:off x="1381934" y="1194217"/>
                <a:ext cx="27174" cy="121091"/>
                <a:chOff x="2070100" y="2563700"/>
                <a:chExt cx="92400" cy="411825"/>
              </a:xfrm>
            </p:grpSpPr>
            <p:cxnSp>
              <p:nvCxnSpPr>
                <p:cNvPr id="7611" name="Google Shape;7611;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12" name="Google Shape;7612;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3" name="Google Shape;7613;p64"/>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4"/>
            <p:cNvGrpSpPr/>
            <p:nvPr/>
          </p:nvGrpSpPr>
          <p:grpSpPr>
            <a:xfrm>
              <a:off x="2532104" y="1194217"/>
              <a:ext cx="704905" cy="121091"/>
              <a:chOff x="2532104" y="1194217"/>
              <a:chExt cx="704905" cy="121091"/>
            </a:xfrm>
          </p:grpSpPr>
          <p:grpSp>
            <p:nvGrpSpPr>
              <p:cNvPr id="7615" name="Google Shape;7615;p64"/>
              <p:cNvGrpSpPr/>
              <p:nvPr/>
            </p:nvGrpSpPr>
            <p:grpSpPr>
              <a:xfrm rot="10800000">
                <a:off x="2532104" y="1194217"/>
                <a:ext cx="27174" cy="121091"/>
                <a:chOff x="2070100" y="2563700"/>
                <a:chExt cx="92400" cy="411825"/>
              </a:xfrm>
            </p:grpSpPr>
            <p:cxnSp>
              <p:nvCxnSpPr>
                <p:cNvPr id="7616" name="Google Shape;7616;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17" name="Google Shape;7617;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8" name="Google Shape;7618;p64"/>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9" name="Google Shape;7619;p64"/>
          <p:cNvGrpSpPr/>
          <p:nvPr/>
        </p:nvGrpSpPr>
        <p:grpSpPr>
          <a:xfrm>
            <a:off x="3499404" y="3665900"/>
            <a:ext cx="1567778" cy="491677"/>
            <a:chOff x="5194708" y="3484366"/>
            <a:chExt cx="3148148" cy="987304"/>
          </a:xfrm>
        </p:grpSpPr>
        <p:grpSp>
          <p:nvGrpSpPr>
            <p:cNvPr id="7620" name="Google Shape;7620;p64"/>
            <p:cNvGrpSpPr/>
            <p:nvPr/>
          </p:nvGrpSpPr>
          <p:grpSpPr>
            <a:xfrm>
              <a:off x="7531521" y="3484366"/>
              <a:ext cx="811335" cy="987304"/>
              <a:chOff x="3379425" y="1617275"/>
              <a:chExt cx="1090650" cy="1327200"/>
            </a:xfrm>
          </p:grpSpPr>
          <p:sp>
            <p:nvSpPr>
              <p:cNvPr id="7621" name="Google Shape;7621;p6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64"/>
            <p:cNvGrpSpPr/>
            <p:nvPr/>
          </p:nvGrpSpPr>
          <p:grpSpPr>
            <a:xfrm>
              <a:off x="6752546" y="3484366"/>
              <a:ext cx="811428" cy="987304"/>
              <a:chOff x="2332275" y="1617275"/>
              <a:chExt cx="1090775" cy="1327200"/>
            </a:xfrm>
          </p:grpSpPr>
          <p:sp>
            <p:nvSpPr>
              <p:cNvPr id="7625" name="Google Shape;7625;p6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64"/>
            <p:cNvGrpSpPr/>
            <p:nvPr/>
          </p:nvGrpSpPr>
          <p:grpSpPr>
            <a:xfrm>
              <a:off x="5973664" y="3484366"/>
              <a:ext cx="811335" cy="987304"/>
              <a:chOff x="1285250" y="1617275"/>
              <a:chExt cx="1090650" cy="1327200"/>
            </a:xfrm>
          </p:grpSpPr>
          <p:sp>
            <p:nvSpPr>
              <p:cNvPr id="7629" name="Google Shape;7629;p6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4"/>
            <p:cNvGrpSpPr/>
            <p:nvPr/>
          </p:nvGrpSpPr>
          <p:grpSpPr>
            <a:xfrm>
              <a:off x="5194708" y="3484366"/>
              <a:ext cx="811409" cy="987304"/>
              <a:chOff x="238125" y="1617275"/>
              <a:chExt cx="1090750" cy="1327200"/>
            </a:xfrm>
          </p:grpSpPr>
          <p:sp>
            <p:nvSpPr>
              <p:cNvPr id="7633" name="Google Shape;7633;p6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6" name="Google Shape;7636;p64"/>
          <p:cNvGrpSpPr/>
          <p:nvPr/>
        </p:nvGrpSpPr>
        <p:grpSpPr>
          <a:xfrm>
            <a:off x="3460013" y="3146311"/>
            <a:ext cx="1616964" cy="346256"/>
            <a:chOff x="1808063" y="4294338"/>
            <a:chExt cx="3370782" cy="721817"/>
          </a:xfrm>
        </p:grpSpPr>
        <p:sp>
          <p:nvSpPr>
            <p:cNvPr id="7637" name="Google Shape;7637;p6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4"/>
          <p:cNvGrpSpPr/>
          <p:nvPr/>
        </p:nvGrpSpPr>
        <p:grpSpPr>
          <a:xfrm>
            <a:off x="738225" y="3432340"/>
            <a:ext cx="1295882" cy="646587"/>
            <a:chOff x="834100" y="3642869"/>
            <a:chExt cx="1259483" cy="628426"/>
          </a:xfrm>
        </p:grpSpPr>
        <p:sp>
          <p:nvSpPr>
            <p:cNvPr id="7648" name="Google Shape;7648;p6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3" name="Google Shape;7673;p64"/>
            <p:cNvGrpSpPr/>
            <p:nvPr/>
          </p:nvGrpSpPr>
          <p:grpSpPr>
            <a:xfrm>
              <a:off x="1360364" y="3847835"/>
              <a:ext cx="208119" cy="224359"/>
              <a:chOff x="1360769" y="3847100"/>
              <a:chExt cx="208119" cy="224359"/>
            </a:xfrm>
          </p:grpSpPr>
          <p:sp>
            <p:nvSpPr>
              <p:cNvPr id="7674" name="Google Shape;7674;p6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4" name="Google Shape;7694;p6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4"/>
          <p:cNvGrpSpPr/>
          <p:nvPr/>
        </p:nvGrpSpPr>
        <p:grpSpPr>
          <a:xfrm rot="5400000">
            <a:off x="5951338" y="3228837"/>
            <a:ext cx="164064" cy="1414916"/>
            <a:chOff x="4428249" y="1369375"/>
            <a:chExt cx="36905" cy="429569"/>
          </a:xfrm>
        </p:grpSpPr>
        <p:sp>
          <p:nvSpPr>
            <p:cNvPr id="7709" name="Google Shape;7709;p6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4"/>
          <p:cNvGrpSpPr/>
          <p:nvPr/>
        </p:nvGrpSpPr>
        <p:grpSpPr>
          <a:xfrm flipH="1" rot="10800000">
            <a:off x="5323767" y="2817380"/>
            <a:ext cx="1419207" cy="24808"/>
            <a:chOff x="219558" y="4738465"/>
            <a:chExt cx="5852400" cy="102300"/>
          </a:xfrm>
        </p:grpSpPr>
        <p:cxnSp>
          <p:nvCxnSpPr>
            <p:cNvPr id="7742" name="Google Shape;7742;p6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43" name="Google Shape;7743;p6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4"/>
          <p:cNvGrpSpPr/>
          <p:nvPr/>
        </p:nvGrpSpPr>
        <p:grpSpPr>
          <a:xfrm>
            <a:off x="5335086" y="3190444"/>
            <a:ext cx="1396570" cy="385016"/>
            <a:chOff x="5286284" y="2966544"/>
            <a:chExt cx="1396570" cy="385016"/>
          </a:xfrm>
        </p:grpSpPr>
        <p:cxnSp>
          <p:nvCxnSpPr>
            <p:cNvPr id="7749" name="Google Shape;7749;p6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50" name="Google Shape;7750;p6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51" name="Google Shape;7751;p64"/>
            <p:cNvGrpSpPr/>
            <p:nvPr/>
          </p:nvGrpSpPr>
          <p:grpSpPr>
            <a:xfrm>
              <a:off x="5287688" y="3173364"/>
              <a:ext cx="1395166" cy="74015"/>
              <a:chOff x="5287688" y="3173364"/>
              <a:chExt cx="1395166" cy="74015"/>
            </a:xfrm>
          </p:grpSpPr>
          <p:cxnSp>
            <p:nvCxnSpPr>
              <p:cNvPr id="7752" name="Google Shape;7752;p6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53" name="Google Shape;7753;p64"/>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754" name="Google Shape;7754;p64"/>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755" name="Google Shape;7755;p64"/>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756" name="Google Shape;7756;p64"/>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757" name="Google Shape;7757;p64"/>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758" name="Google Shape;7758;p64"/>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759" name="Google Shape;7759;p64"/>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760" name="Google Shape;7760;p6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61" name="Google Shape;7761;p64"/>
          <p:cNvGrpSpPr/>
          <p:nvPr/>
        </p:nvGrpSpPr>
        <p:grpSpPr>
          <a:xfrm>
            <a:off x="2021151" y="1609220"/>
            <a:ext cx="1182276" cy="662027"/>
            <a:chOff x="2029517" y="1732295"/>
            <a:chExt cx="1149068" cy="643432"/>
          </a:xfrm>
        </p:grpSpPr>
        <p:grpSp>
          <p:nvGrpSpPr>
            <p:cNvPr id="7762" name="Google Shape;7762;p64"/>
            <p:cNvGrpSpPr/>
            <p:nvPr/>
          </p:nvGrpSpPr>
          <p:grpSpPr>
            <a:xfrm>
              <a:off x="2708660" y="1746937"/>
              <a:ext cx="455427" cy="244429"/>
              <a:chOff x="2700693" y="1746937"/>
              <a:chExt cx="455427" cy="244429"/>
            </a:xfrm>
          </p:grpSpPr>
          <p:grpSp>
            <p:nvGrpSpPr>
              <p:cNvPr id="7763" name="Google Shape;7763;p64"/>
              <p:cNvGrpSpPr/>
              <p:nvPr/>
            </p:nvGrpSpPr>
            <p:grpSpPr>
              <a:xfrm>
                <a:off x="2905682" y="1782817"/>
                <a:ext cx="250438" cy="208549"/>
                <a:chOff x="2905682" y="1782817"/>
                <a:chExt cx="250438" cy="208549"/>
              </a:xfrm>
            </p:grpSpPr>
            <p:cxnSp>
              <p:nvCxnSpPr>
                <p:cNvPr id="7764" name="Google Shape;7764;p6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65" name="Google Shape;7765;p6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64"/>
              <p:cNvGrpSpPr/>
              <p:nvPr/>
            </p:nvGrpSpPr>
            <p:grpSpPr>
              <a:xfrm>
                <a:off x="2700693" y="1746937"/>
                <a:ext cx="449967" cy="72374"/>
                <a:chOff x="2700693" y="1746937"/>
                <a:chExt cx="449967" cy="72374"/>
              </a:xfrm>
            </p:grpSpPr>
            <p:cxnSp>
              <p:nvCxnSpPr>
                <p:cNvPr id="7767" name="Google Shape;7767;p6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68" name="Google Shape;7768;p6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9" name="Google Shape;7769;p64"/>
            <p:cNvGrpSpPr/>
            <p:nvPr/>
          </p:nvGrpSpPr>
          <p:grpSpPr>
            <a:xfrm>
              <a:off x="2029517" y="1732295"/>
              <a:ext cx="1149068" cy="643432"/>
              <a:chOff x="2029517" y="1732295"/>
              <a:chExt cx="1149068" cy="643432"/>
            </a:xfrm>
          </p:grpSpPr>
          <p:grpSp>
            <p:nvGrpSpPr>
              <p:cNvPr id="7770" name="Google Shape;7770;p64"/>
              <p:cNvGrpSpPr/>
              <p:nvPr/>
            </p:nvGrpSpPr>
            <p:grpSpPr>
              <a:xfrm>
                <a:off x="2703618" y="2103152"/>
                <a:ext cx="474966" cy="260017"/>
                <a:chOff x="2703618" y="2103152"/>
                <a:chExt cx="474966" cy="260017"/>
              </a:xfrm>
            </p:grpSpPr>
            <p:grpSp>
              <p:nvGrpSpPr>
                <p:cNvPr id="7771" name="Google Shape;7771;p64"/>
                <p:cNvGrpSpPr/>
                <p:nvPr/>
              </p:nvGrpSpPr>
              <p:grpSpPr>
                <a:xfrm>
                  <a:off x="2703618" y="2290640"/>
                  <a:ext cx="450291" cy="72529"/>
                  <a:chOff x="2703618" y="2290640"/>
                  <a:chExt cx="450291" cy="72529"/>
                </a:xfrm>
              </p:grpSpPr>
              <p:cxnSp>
                <p:nvCxnSpPr>
                  <p:cNvPr id="7772" name="Google Shape;7772;p6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73" name="Google Shape;7773;p6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4"/>
                <p:cNvGrpSpPr/>
                <p:nvPr/>
              </p:nvGrpSpPr>
              <p:grpSpPr>
                <a:xfrm>
                  <a:off x="2908607" y="2103152"/>
                  <a:ext cx="269977" cy="223538"/>
                  <a:chOff x="2908607" y="2103152"/>
                  <a:chExt cx="269977" cy="223538"/>
                </a:xfrm>
              </p:grpSpPr>
              <p:cxnSp>
                <p:nvCxnSpPr>
                  <p:cNvPr id="7775" name="Google Shape;7775;p6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76" name="Google Shape;7776;p6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7" name="Google Shape;7777;p64"/>
              <p:cNvGrpSpPr/>
              <p:nvPr/>
            </p:nvGrpSpPr>
            <p:grpSpPr>
              <a:xfrm>
                <a:off x="2029517" y="1732295"/>
                <a:ext cx="685827" cy="643432"/>
                <a:chOff x="2029517" y="1732295"/>
                <a:chExt cx="685827" cy="643432"/>
              </a:xfrm>
            </p:grpSpPr>
            <p:sp>
              <p:nvSpPr>
                <p:cNvPr id="7778" name="Google Shape;7778;p6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9" name="Google Shape;7779;p64"/>
                <p:cNvGrpSpPr/>
                <p:nvPr/>
              </p:nvGrpSpPr>
              <p:grpSpPr>
                <a:xfrm>
                  <a:off x="2158948" y="1732295"/>
                  <a:ext cx="556396" cy="333108"/>
                  <a:chOff x="2158948" y="1732295"/>
                  <a:chExt cx="556396" cy="333108"/>
                </a:xfrm>
              </p:grpSpPr>
              <p:cxnSp>
                <p:nvCxnSpPr>
                  <p:cNvPr id="7780" name="Google Shape;7780;p6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81" name="Google Shape;7781;p6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4"/>
                <p:cNvGrpSpPr/>
                <p:nvPr/>
              </p:nvGrpSpPr>
              <p:grpSpPr>
                <a:xfrm>
                  <a:off x="2159908" y="2065057"/>
                  <a:ext cx="550884" cy="310670"/>
                  <a:chOff x="2159908" y="2065057"/>
                  <a:chExt cx="550884" cy="310670"/>
                </a:xfrm>
              </p:grpSpPr>
              <p:cxnSp>
                <p:nvCxnSpPr>
                  <p:cNvPr id="7783" name="Google Shape;7783;p6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84" name="Google Shape;7784;p6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85" name="Google Shape;7785;p64"/>
          <p:cNvGrpSpPr/>
          <p:nvPr/>
        </p:nvGrpSpPr>
        <p:grpSpPr>
          <a:xfrm>
            <a:off x="706400" y="1556833"/>
            <a:ext cx="962651" cy="810058"/>
            <a:chOff x="732462" y="1766083"/>
            <a:chExt cx="962651" cy="810058"/>
          </a:xfrm>
        </p:grpSpPr>
        <p:grpSp>
          <p:nvGrpSpPr>
            <p:cNvPr id="7786" name="Google Shape;7786;p64"/>
            <p:cNvGrpSpPr/>
            <p:nvPr/>
          </p:nvGrpSpPr>
          <p:grpSpPr>
            <a:xfrm>
              <a:off x="732462" y="1908333"/>
              <a:ext cx="339364" cy="524749"/>
              <a:chOff x="844912" y="1819635"/>
              <a:chExt cx="329831" cy="510010"/>
            </a:xfrm>
          </p:grpSpPr>
          <p:sp>
            <p:nvSpPr>
              <p:cNvPr id="7787" name="Google Shape;7787;p64"/>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4"/>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4"/>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4"/>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4"/>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4"/>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64"/>
            <p:cNvGrpSpPr/>
            <p:nvPr/>
          </p:nvGrpSpPr>
          <p:grpSpPr>
            <a:xfrm>
              <a:off x="1184858" y="2256650"/>
              <a:ext cx="510255" cy="319491"/>
              <a:chOff x="1284601" y="2158168"/>
              <a:chExt cx="495923" cy="310517"/>
            </a:xfrm>
          </p:grpSpPr>
          <p:sp>
            <p:nvSpPr>
              <p:cNvPr id="7794" name="Google Shape;7794;p6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5" name="Google Shape;7795;p64"/>
              <p:cNvGrpSpPr/>
              <p:nvPr/>
            </p:nvGrpSpPr>
            <p:grpSpPr>
              <a:xfrm>
                <a:off x="1507666" y="2158168"/>
                <a:ext cx="272858" cy="310517"/>
                <a:chOff x="1507666" y="2158168"/>
                <a:chExt cx="272858" cy="310517"/>
              </a:xfrm>
            </p:grpSpPr>
            <p:grpSp>
              <p:nvGrpSpPr>
                <p:cNvPr id="7796" name="Google Shape;7796;p64"/>
                <p:cNvGrpSpPr/>
                <p:nvPr/>
              </p:nvGrpSpPr>
              <p:grpSpPr>
                <a:xfrm>
                  <a:off x="1507666" y="2176104"/>
                  <a:ext cx="166390" cy="273143"/>
                  <a:chOff x="1507666" y="2176104"/>
                  <a:chExt cx="166390" cy="273143"/>
                </a:xfrm>
              </p:grpSpPr>
              <p:sp>
                <p:nvSpPr>
                  <p:cNvPr id="7797" name="Google Shape;7797;p64"/>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4"/>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4"/>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4"/>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4"/>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4"/>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4"/>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6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6" name="Google Shape;7806;p64"/>
            <p:cNvGrpSpPr/>
            <p:nvPr/>
          </p:nvGrpSpPr>
          <p:grpSpPr>
            <a:xfrm>
              <a:off x="1184858" y="1766083"/>
              <a:ext cx="510255" cy="319491"/>
              <a:chOff x="1284601" y="1681380"/>
              <a:chExt cx="495923" cy="310517"/>
            </a:xfrm>
          </p:grpSpPr>
          <p:sp>
            <p:nvSpPr>
              <p:cNvPr id="7807" name="Google Shape;7807;p6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64"/>
              <p:cNvGrpSpPr/>
              <p:nvPr/>
            </p:nvGrpSpPr>
            <p:grpSpPr>
              <a:xfrm>
                <a:off x="1507666" y="1681380"/>
                <a:ext cx="272858" cy="310517"/>
                <a:chOff x="1507666" y="1681380"/>
                <a:chExt cx="272858" cy="310517"/>
              </a:xfrm>
            </p:grpSpPr>
            <p:grpSp>
              <p:nvGrpSpPr>
                <p:cNvPr id="7809" name="Google Shape;7809;p64"/>
                <p:cNvGrpSpPr/>
                <p:nvPr/>
              </p:nvGrpSpPr>
              <p:grpSpPr>
                <a:xfrm>
                  <a:off x="1507666" y="1700120"/>
                  <a:ext cx="166390" cy="272978"/>
                  <a:chOff x="1507666" y="1700120"/>
                  <a:chExt cx="166390" cy="272978"/>
                </a:xfrm>
              </p:grpSpPr>
              <p:sp>
                <p:nvSpPr>
                  <p:cNvPr id="7810" name="Google Shape;7810;p64"/>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4"/>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4"/>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4"/>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4"/>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4"/>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4"/>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7" name="Google Shape;7817;p6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19" name="Google Shape;7819;p64"/>
          <p:cNvGrpSpPr/>
          <p:nvPr/>
        </p:nvGrpSpPr>
        <p:grpSpPr>
          <a:xfrm>
            <a:off x="6815341" y="2324262"/>
            <a:ext cx="1622269" cy="552443"/>
            <a:chOff x="6894650" y="2574740"/>
            <a:chExt cx="1445100" cy="492111"/>
          </a:xfrm>
        </p:grpSpPr>
        <p:sp>
          <p:nvSpPr>
            <p:cNvPr id="7820" name="Google Shape;7820;p6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5" name="Google Shape;7825;p6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26" name="Google Shape;7826;p64"/>
          <p:cNvGrpSpPr/>
          <p:nvPr/>
        </p:nvGrpSpPr>
        <p:grpSpPr>
          <a:xfrm>
            <a:off x="6834861" y="3698381"/>
            <a:ext cx="1583229" cy="475842"/>
            <a:chOff x="6953899" y="3907783"/>
            <a:chExt cx="1377320" cy="475842"/>
          </a:xfrm>
        </p:grpSpPr>
        <p:cxnSp>
          <p:nvCxnSpPr>
            <p:cNvPr id="7827" name="Google Shape;7827;p64"/>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828" name="Google Shape;7828;p6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29" name="Google Shape;7829;p64"/>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830" name="Google Shape;7830;p64"/>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831" name="Google Shape;7831;p64"/>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832" name="Google Shape;7832;p64"/>
          <p:cNvGrpSpPr/>
          <p:nvPr/>
        </p:nvGrpSpPr>
        <p:grpSpPr>
          <a:xfrm>
            <a:off x="2338472" y="2459663"/>
            <a:ext cx="836286" cy="824529"/>
            <a:chOff x="2389399" y="2595741"/>
            <a:chExt cx="812796" cy="801369"/>
          </a:xfrm>
        </p:grpSpPr>
        <p:grpSp>
          <p:nvGrpSpPr>
            <p:cNvPr id="7833" name="Google Shape;7833;p64"/>
            <p:cNvGrpSpPr/>
            <p:nvPr/>
          </p:nvGrpSpPr>
          <p:grpSpPr>
            <a:xfrm>
              <a:off x="2492145" y="2881565"/>
              <a:ext cx="607243" cy="229690"/>
              <a:chOff x="2492145" y="2881565"/>
              <a:chExt cx="607243" cy="229690"/>
            </a:xfrm>
          </p:grpSpPr>
          <p:sp>
            <p:nvSpPr>
              <p:cNvPr id="7834" name="Google Shape;7834;p64"/>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4"/>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4"/>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4"/>
            <p:cNvGrpSpPr/>
            <p:nvPr/>
          </p:nvGrpSpPr>
          <p:grpSpPr>
            <a:xfrm>
              <a:off x="2389399" y="2595741"/>
              <a:ext cx="812737" cy="296821"/>
              <a:chOff x="2389399" y="2595741"/>
              <a:chExt cx="812737" cy="296821"/>
            </a:xfrm>
          </p:grpSpPr>
          <p:grpSp>
            <p:nvGrpSpPr>
              <p:cNvPr id="7838" name="Google Shape;7838;p64"/>
              <p:cNvGrpSpPr/>
              <p:nvPr/>
            </p:nvGrpSpPr>
            <p:grpSpPr>
              <a:xfrm>
                <a:off x="2389399" y="2595741"/>
                <a:ext cx="363634" cy="296821"/>
                <a:chOff x="2389399" y="2595741"/>
                <a:chExt cx="363634" cy="296821"/>
              </a:xfrm>
            </p:grpSpPr>
            <p:grpSp>
              <p:nvGrpSpPr>
                <p:cNvPr id="7839" name="Google Shape;7839;p64"/>
                <p:cNvGrpSpPr/>
                <p:nvPr/>
              </p:nvGrpSpPr>
              <p:grpSpPr>
                <a:xfrm>
                  <a:off x="2493852" y="2794333"/>
                  <a:ext cx="259181" cy="98228"/>
                  <a:chOff x="2493852" y="2794333"/>
                  <a:chExt cx="259181" cy="98228"/>
                </a:xfrm>
              </p:grpSpPr>
              <p:sp>
                <p:nvSpPr>
                  <p:cNvPr id="7840" name="Google Shape;7840;p64"/>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4"/>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4"/>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4"/>
                <p:cNvGrpSpPr/>
                <p:nvPr/>
              </p:nvGrpSpPr>
              <p:grpSpPr>
                <a:xfrm>
                  <a:off x="2389399" y="2595741"/>
                  <a:ext cx="224284" cy="182006"/>
                  <a:chOff x="2389399" y="2595741"/>
                  <a:chExt cx="224284" cy="182006"/>
                </a:xfrm>
              </p:grpSpPr>
              <p:sp>
                <p:nvSpPr>
                  <p:cNvPr id="7844" name="Google Shape;7844;p64"/>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4"/>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6" name="Google Shape;7846;p64"/>
              <p:cNvGrpSpPr/>
              <p:nvPr/>
            </p:nvGrpSpPr>
            <p:grpSpPr>
              <a:xfrm>
                <a:off x="2683630" y="2595741"/>
                <a:ext cx="224274" cy="296821"/>
                <a:chOff x="2683630" y="2595741"/>
                <a:chExt cx="224274" cy="296821"/>
              </a:xfrm>
            </p:grpSpPr>
            <p:grpSp>
              <p:nvGrpSpPr>
                <p:cNvPr id="7847" name="Google Shape;7847;p64"/>
                <p:cNvGrpSpPr/>
                <p:nvPr/>
              </p:nvGrpSpPr>
              <p:grpSpPr>
                <a:xfrm>
                  <a:off x="2788083" y="2794333"/>
                  <a:ext cx="15352" cy="98228"/>
                  <a:chOff x="2788083" y="2794333"/>
                  <a:chExt cx="15352" cy="98228"/>
                </a:xfrm>
              </p:grpSpPr>
              <p:sp>
                <p:nvSpPr>
                  <p:cNvPr id="7848" name="Google Shape;7848;p64"/>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4"/>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4"/>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64"/>
                <p:cNvGrpSpPr/>
                <p:nvPr/>
              </p:nvGrpSpPr>
              <p:grpSpPr>
                <a:xfrm>
                  <a:off x="2683630" y="2595741"/>
                  <a:ext cx="224274" cy="182006"/>
                  <a:chOff x="2683630" y="2595741"/>
                  <a:chExt cx="224274" cy="182006"/>
                </a:xfrm>
              </p:grpSpPr>
              <p:sp>
                <p:nvSpPr>
                  <p:cNvPr id="7852" name="Google Shape;7852;p64"/>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4"/>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64"/>
              <p:cNvGrpSpPr/>
              <p:nvPr/>
            </p:nvGrpSpPr>
            <p:grpSpPr>
              <a:xfrm>
                <a:off x="2838475" y="2595741"/>
                <a:ext cx="363660" cy="296821"/>
                <a:chOff x="2838475" y="2595741"/>
                <a:chExt cx="363660" cy="296821"/>
              </a:xfrm>
            </p:grpSpPr>
            <p:grpSp>
              <p:nvGrpSpPr>
                <p:cNvPr id="7855" name="Google Shape;7855;p64"/>
                <p:cNvGrpSpPr/>
                <p:nvPr/>
              </p:nvGrpSpPr>
              <p:grpSpPr>
                <a:xfrm>
                  <a:off x="2838475" y="2794333"/>
                  <a:ext cx="259181" cy="98228"/>
                  <a:chOff x="2838475" y="2794333"/>
                  <a:chExt cx="259181" cy="98228"/>
                </a:xfrm>
              </p:grpSpPr>
              <p:sp>
                <p:nvSpPr>
                  <p:cNvPr id="7856" name="Google Shape;7856;p64"/>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4"/>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4"/>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4"/>
                <p:cNvGrpSpPr/>
                <p:nvPr/>
              </p:nvGrpSpPr>
              <p:grpSpPr>
                <a:xfrm>
                  <a:off x="2977852" y="2595741"/>
                  <a:ext cx="224284" cy="182006"/>
                  <a:chOff x="2977852" y="2595741"/>
                  <a:chExt cx="224284" cy="182006"/>
                </a:xfrm>
              </p:grpSpPr>
              <p:sp>
                <p:nvSpPr>
                  <p:cNvPr id="7860" name="Google Shape;7860;p64"/>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4"/>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62" name="Google Shape;7862;p64"/>
            <p:cNvGrpSpPr/>
            <p:nvPr/>
          </p:nvGrpSpPr>
          <p:grpSpPr>
            <a:xfrm>
              <a:off x="2389399" y="3100241"/>
              <a:ext cx="812796" cy="296869"/>
              <a:chOff x="2389399" y="3100241"/>
              <a:chExt cx="812796" cy="296869"/>
            </a:xfrm>
          </p:grpSpPr>
          <p:grpSp>
            <p:nvGrpSpPr>
              <p:cNvPr id="7863" name="Google Shape;7863;p64"/>
              <p:cNvGrpSpPr/>
              <p:nvPr/>
            </p:nvGrpSpPr>
            <p:grpSpPr>
              <a:xfrm>
                <a:off x="2683630" y="3100241"/>
                <a:ext cx="224334" cy="296869"/>
                <a:chOff x="2683630" y="3100241"/>
                <a:chExt cx="224334" cy="296869"/>
              </a:xfrm>
            </p:grpSpPr>
            <p:grpSp>
              <p:nvGrpSpPr>
                <p:cNvPr id="7864" name="Google Shape;7864;p64"/>
                <p:cNvGrpSpPr/>
                <p:nvPr/>
              </p:nvGrpSpPr>
              <p:grpSpPr>
                <a:xfrm>
                  <a:off x="2788083" y="3100241"/>
                  <a:ext cx="15356" cy="98237"/>
                  <a:chOff x="2788083" y="3100241"/>
                  <a:chExt cx="15356" cy="98237"/>
                </a:xfrm>
              </p:grpSpPr>
              <p:sp>
                <p:nvSpPr>
                  <p:cNvPr id="7865" name="Google Shape;7865;p6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4"/>
                <p:cNvGrpSpPr/>
                <p:nvPr/>
              </p:nvGrpSpPr>
              <p:grpSpPr>
                <a:xfrm>
                  <a:off x="2683630" y="3215065"/>
                  <a:ext cx="224334" cy="182045"/>
                  <a:chOff x="2683630" y="3215065"/>
                  <a:chExt cx="224334" cy="182045"/>
                </a:xfrm>
              </p:grpSpPr>
              <p:sp>
                <p:nvSpPr>
                  <p:cNvPr id="7869" name="Google Shape;7869;p6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1" name="Google Shape;7871;p64"/>
              <p:cNvGrpSpPr/>
              <p:nvPr/>
            </p:nvGrpSpPr>
            <p:grpSpPr>
              <a:xfrm>
                <a:off x="2389399" y="3100241"/>
                <a:ext cx="363638" cy="296869"/>
                <a:chOff x="2389399" y="3100241"/>
                <a:chExt cx="363638" cy="296869"/>
              </a:xfrm>
            </p:grpSpPr>
            <p:grpSp>
              <p:nvGrpSpPr>
                <p:cNvPr id="7872" name="Google Shape;7872;p64"/>
                <p:cNvGrpSpPr/>
                <p:nvPr/>
              </p:nvGrpSpPr>
              <p:grpSpPr>
                <a:xfrm>
                  <a:off x="2493852" y="3100241"/>
                  <a:ext cx="259185" cy="98237"/>
                  <a:chOff x="2493852" y="3100241"/>
                  <a:chExt cx="259185" cy="98237"/>
                </a:xfrm>
              </p:grpSpPr>
              <p:sp>
                <p:nvSpPr>
                  <p:cNvPr id="7873" name="Google Shape;7873;p6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64"/>
                <p:cNvGrpSpPr/>
                <p:nvPr/>
              </p:nvGrpSpPr>
              <p:grpSpPr>
                <a:xfrm>
                  <a:off x="2389399" y="3215065"/>
                  <a:ext cx="224343" cy="182045"/>
                  <a:chOff x="2389399" y="3215065"/>
                  <a:chExt cx="224343" cy="182045"/>
                </a:xfrm>
              </p:grpSpPr>
              <p:sp>
                <p:nvSpPr>
                  <p:cNvPr id="7877" name="Google Shape;7877;p6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9" name="Google Shape;7879;p64"/>
              <p:cNvGrpSpPr/>
              <p:nvPr/>
            </p:nvGrpSpPr>
            <p:grpSpPr>
              <a:xfrm>
                <a:off x="2838475" y="3100241"/>
                <a:ext cx="363719" cy="296869"/>
                <a:chOff x="2838475" y="3100241"/>
                <a:chExt cx="363719" cy="296869"/>
              </a:xfrm>
            </p:grpSpPr>
            <p:grpSp>
              <p:nvGrpSpPr>
                <p:cNvPr id="7880" name="Google Shape;7880;p64"/>
                <p:cNvGrpSpPr/>
                <p:nvPr/>
              </p:nvGrpSpPr>
              <p:grpSpPr>
                <a:xfrm>
                  <a:off x="2838475" y="3100241"/>
                  <a:ext cx="259185" cy="98237"/>
                  <a:chOff x="2838475" y="3100241"/>
                  <a:chExt cx="259185" cy="98237"/>
                </a:xfrm>
              </p:grpSpPr>
              <p:sp>
                <p:nvSpPr>
                  <p:cNvPr id="7881" name="Google Shape;7881;p6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4"/>
                <p:cNvGrpSpPr/>
                <p:nvPr/>
              </p:nvGrpSpPr>
              <p:grpSpPr>
                <a:xfrm>
                  <a:off x="2977852" y="3215065"/>
                  <a:ext cx="224343" cy="182045"/>
                  <a:chOff x="2977852" y="3215065"/>
                  <a:chExt cx="224343" cy="182045"/>
                </a:xfrm>
              </p:grpSpPr>
              <p:sp>
                <p:nvSpPr>
                  <p:cNvPr id="7885" name="Google Shape;7885;p6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0" name="Shape 7890"/>
        <p:cNvGrpSpPr/>
        <p:nvPr/>
      </p:nvGrpSpPr>
      <p:grpSpPr>
        <a:xfrm>
          <a:off x="0" y="0"/>
          <a:ext cx="0" cy="0"/>
          <a:chOff x="0" y="0"/>
          <a:chExt cx="0" cy="0"/>
        </a:xfrm>
      </p:grpSpPr>
      <p:grpSp>
        <p:nvGrpSpPr>
          <p:cNvPr id="7891" name="Google Shape;7891;p65"/>
          <p:cNvGrpSpPr/>
          <p:nvPr/>
        </p:nvGrpSpPr>
        <p:grpSpPr>
          <a:xfrm>
            <a:off x="702075" y="3155925"/>
            <a:ext cx="2390414" cy="1024800"/>
            <a:chOff x="728925" y="3296613"/>
            <a:chExt cx="2390414" cy="1024800"/>
          </a:xfrm>
        </p:grpSpPr>
        <p:grpSp>
          <p:nvGrpSpPr>
            <p:cNvPr id="7892" name="Google Shape;7892;p65"/>
            <p:cNvGrpSpPr/>
            <p:nvPr/>
          </p:nvGrpSpPr>
          <p:grpSpPr>
            <a:xfrm>
              <a:off x="728925" y="3619800"/>
              <a:ext cx="2390414" cy="500893"/>
              <a:chOff x="728925" y="3619800"/>
              <a:chExt cx="2390414" cy="500893"/>
            </a:xfrm>
          </p:grpSpPr>
          <p:sp>
            <p:nvSpPr>
              <p:cNvPr id="7893" name="Google Shape;7893;p6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4" name="Google Shape;7894;p6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95" name="Google Shape;7895;p65"/>
            <p:cNvGrpSpPr/>
            <p:nvPr/>
          </p:nvGrpSpPr>
          <p:grpSpPr>
            <a:xfrm>
              <a:off x="1348050" y="3296613"/>
              <a:ext cx="1706152" cy="1024800"/>
              <a:chOff x="1348050" y="3296613"/>
              <a:chExt cx="1706152" cy="1024800"/>
            </a:xfrm>
          </p:grpSpPr>
          <p:sp>
            <p:nvSpPr>
              <p:cNvPr id="7896" name="Google Shape;7896;p6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7" name="Google Shape;7897;p6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8" name="Google Shape;7898;p6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9" name="Google Shape;7899;p6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00" name="Google Shape;7900;p6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01" name="Google Shape;7901;p65"/>
            <p:cNvGrpSpPr/>
            <p:nvPr/>
          </p:nvGrpSpPr>
          <p:grpSpPr>
            <a:xfrm>
              <a:off x="1455707" y="3654858"/>
              <a:ext cx="1491150" cy="417657"/>
              <a:chOff x="1455707" y="3654858"/>
              <a:chExt cx="1491150" cy="417657"/>
            </a:xfrm>
          </p:grpSpPr>
          <p:sp>
            <p:nvSpPr>
              <p:cNvPr id="7902" name="Google Shape;7902;p6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22" name="Google Shape;7922;p65"/>
          <p:cNvGraphicFramePr/>
          <p:nvPr/>
        </p:nvGraphicFramePr>
        <p:xfrm>
          <a:off x="5937775" y="2153837"/>
          <a:ext cx="3000000" cy="3000000"/>
        </p:xfrm>
        <a:graphic>
          <a:graphicData uri="http://schemas.openxmlformats.org/drawingml/2006/table">
            <a:tbl>
              <a:tblPr>
                <a:noFill/>
                <a:tableStyleId>{C22387AE-F192-4A80-BB07-34641FD321E3}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23" name="Google Shape;7923;p65"/>
          <p:cNvGrpSpPr/>
          <p:nvPr/>
        </p:nvGrpSpPr>
        <p:grpSpPr>
          <a:xfrm>
            <a:off x="710451" y="981601"/>
            <a:ext cx="2396505" cy="976502"/>
            <a:chOff x="749309" y="1112739"/>
            <a:chExt cx="2371603" cy="976502"/>
          </a:xfrm>
        </p:grpSpPr>
        <p:grpSp>
          <p:nvGrpSpPr>
            <p:cNvPr id="7924" name="Google Shape;7924;p65"/>
            <p:cNvGrpSpPr/>
            <p:nvPr/>
          </p:nvGrpSpPr>
          <p:grpSpPr>
            <a:xfrm>
              <a:off x="1092126" y="1112739"/>
              <a:ext cx="2028786" cy="975464"/>
              <a:chOff x="1092126" y="1112739"/>
              <a:chExt cx="2028786" cy="975464"/>
            </a:xfrm>
          </p:grpSpPr>
          <p:sp>
            <p:nvSpPr>
              <p:cNvPr id="7925" name="Google Shape;7925;p6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5"/>
            <p:cNvGrpSpPr/>
            <p:nvPr/>
          </p:nvGrpSpPr>
          <p:grpSpPr>
            <a:xfrm>
              <a:off x="749309" y="1112739"/>
              <a:ext cx="314700" cy="975464"/>
              <a:chOff x="749309" y="1112739"/>
              <a:chExt cx="314700" cy="975464"/>
            </a:xfrm>
          </p:grpSpPr>
          <p:sp>
            <p:nvSpPr>
              <p:cNvPr id="7950" name="Google Shape;7950;p6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4" name="Google Shape;7954;p6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58" name="Google Shape;7958;p65"/>
          <p:cNvGraphicFramePr/>
          <p:nvPr/>
        </p:nvGraphicFramePr>
        <p:xfrm>
          <a:off x="5937800" y="981587"/>
          <a:ext cx="3000000" cy="3000000"/>
        </p:xfrm>
        <a:graphic>
          <a:graphicData uri="http://schemas.openxmlformats.org/drawingml/2006/table">
            <a:tbl>
              <a:tblPr>
                <a:noFill/>
                <a:tableStyleId>{C22387AE-F192-4A80-BB07-34641FD321E3}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59" name="Google Shape;7959;p65"/>
          <p:cNvGraphicFramePr/>
          <p:nvPr/>
        </p:nvGraphicFramePr>
        <p:xfrm>
          <a:off x="3358663" y="2153837"/>
          <a:ext cx="3000000" cy="3000000"/>
        </p:xfrm>
        <a:graphic>
          <a:graphicData uri="http://schemas.openxmlformats.org/drawingml/2006/table">
            <a:tbl>
              <a:tblPr>
                <a:noFill/>
                <a:tableStyleId>{C22387AE-F192-4A80-BB07-34641FD321E3}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60" name="Google Shape;7960;p65"/>
          <p:cNvGrpSpPr/>
          <p:nvPr/>
        </p:nvGrpSpPr>
        <p:grpSpPr>
          <a:xfrm>
            <a:off x="3360649" y="3144798"/>
            <a:ext cx="2363377" cy="1047062"/>
            <a:chOff x="3358399" y="3285485"/>
            <a:chExt cx="2363377" cy="1047062"/>
          </a:xfrm>
        </p:grpSpPr>
        <p:grpSp>
          <p:nvGrpSpPr>
            <p:cNvPr id="7961" name="Google Shape;7961;p65"/>
            <p:cNvGrpSpPr/>
            <p:nvPr/>
          </p:nvGrpSpPr>
          <p:grpSpPr>
            <a:xfrm>
              <a:off x="3358412" y="3285485"/>
              <a:ext cx="2363244" cy="139500"/>
              <a:chOff x="3358412" y="3285485"/>
              <a:chExt cx="2363244" cy="139500"/>
            </a:xfrm>
          </p:grpSpPr>
          <p:sp>
            <p:nvSpPr>
              <p:cNvPr id="7962" name="Google Shape;7962;p6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5"/>
            <p:cNvGrpSpPr/>
            <p:nvPr/>
          </p:nvGrpSpPr>
          <p:grpSpPr>
            <a:xfrm>
              <a:off x="3358412" y="3466996"/>
              <a:ext cx="2363244" cy="139500"/>
              <a:chOff x="3358412" y="3466996"/>
              <a:chExt cx="2363244" cy="139500"/>
            </a:xfrm>
          </p:grpSpPr>
          <p:sp>
            <p:nvSpPr>
              <p:cNvPr id="7968" name="Google Shape;7968;p6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65"/>
            <p:cNvGrpSpPr/>
            <p:nvPr/>
          </p:nvGrpSpPr>
          <p:grpSpPr>
            <a:xfrm>
              <a:off x="3358412" y="3648507"/>
              <a:ext cx="2363244" cy="139500"/>
              <a:chOff x="3358412" y="3648507"/>
              <a:chExt cx="2363244" cy="139500"/>
            </a:xfrm>
          </p:grpSpPr>
          <p:sp>
            <p:nvSpPr>
              <p:cNvPr id="7974" name="Google Shape;7974;p6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65"/>
            <p:cNvGrpSpPr/>
            <p:nvPr/>
          </p:nvGrpSpPr>
          <p:grpSpPr>
            <a:xfrm>
              <a:off x="3358412" y="3830018"/>
              <a:ext cx="2363244" cy="139500"/>
              <a:chOff x="3358412" y="3830018"/>
              <a:chExt cx="2363244" cy="139500"/>
            </a:xfrm>
          </p:grpSpPr>
          <p:sp>
            <p:nvSpPr>
              <p:cNvPr id="7980" name="Google Shape;7980;p6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5"/>
            <p:cNvGrpSpPr/>
            <p:nvPr/>
          </p:nvGrpSpPr>
          <p:grpSpPr>
            <a:xfrm>
              <a:off x="3358399" y="4011514"/>
              <a:ext cx="2363377" cy="139537"/>
              <a:chOff x="3294800" y="4134603"/>
              <a:chExt cx="2638876" cy="152400"/>
            </a:xfrm>
          </p:grpSpPr>
          <p:sp>
            <p:nvSpPr>
              <p:cNvPr id="7986" name="Google Shape;7986;p6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65"/>
            <p:cNvGrpSpPr/>
            <p:nvPr/>
          </p:nvGrpSpPr>
          <p:grpSpPr>
            <a:xfrm>
              <a:off x="3358399" y="4193010"/>
              <a:ext cx="2363377" cy="139537"/>
              <a:chOff x="3294800" y="4134603"/>
              <a:chExt cx="2638876" cy="152400"/>
            </a:xfrm>
          </p:grpSpPr>
          <p:sp>
            <p:nvSpPr>
              <p:cNvPr id="7992" name="Google Shape;7992;p6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97" name="Google Shape;7997;p65"/>
          <p:cNvGraphicFramePr/>
          <p:nvPr/>
        </p:nvGraphicFramePr>
        <p:xfrm>
          <a:off x="711450" y="2153837"/>
          <a:ext cx="3000000" cy="3000000"/>
        </p:xfrm>
        <a:graphic>
          <a:graphicData uri="http://schemas.openxmlformats.org/drawingml/2006/table">
            <a:tbl>
              <a:tblPr>
                <a:noFill/>
                <a:tableStyleId>{C22387AE-F192-4A80-BB07-34641FD321E3}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98" name="Google Shape;7998;p65"/>
          <p:cNvGrpSpPr/>
          <p:nvPr/>
        </p:nvGrpSpPr>
        <p:grpSpPr>
          <a:xfrm>
            <a:off x="4161119" y="2557652"/>
            <a:ext cx="1302095" cy="60959"/>
            <a:chOff x="3558802" y="4011427"/>
            <a:chExt cx="1866000" cy="111300"/>
          </a:xfrm>
        </p:grpSpPr>
        <p:sp>
          <p:nvSpPr>
            <p:cNvPr id="7999" name="Google Shape;7999;p6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5"/>
          <p:cNvGrpSpPr/>
          <p:nvPr/>
        </p:nvGrpSpPr>
        <p:grpSpPr>
          <a:xfrm>
            <a:off x="4706607" y="2839811"/>
            <a:ext cx="914340" cy="60959"/>
            <a:chOff x="3558802" y="4011427"/>
            <a:chExt cx="1866000" cy="111300"/>
          </a:xfrm>
        </p:grpSpPr>
        <p:sp>
          <p:nvSpPr>
            <p:cNvPr id="8002" name="Google Shape;8002;p6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5"/>
          <p:cNvGrpSpPr/>
          <p:nvPr/>
        </p:nvGrpSpPr>
        <p:grpSpPr>
          <a:xfrm>
            <a:off x="5874449" y="3167609"/>
            <a:ext cx="2519825" cy="1001454"/>
            <a:chOff x="1906114" y="789980"/>
            <a:chExt cx="1487676" cy="606868"/>
          </a:xfrm>
        </p:grpSpPr>
        <p:cxnSp>
          <p:nvCxnSpPr>
            <p:cNvPr id="8005" name="Google Shape;8005;p6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06" name="Google Shape;8006;p6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07" name="Google Shape;8007;p6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08" name="Google Shape;8008;p6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009" name="Google Shape;8009;p6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010" name="Google Shape;8010;p6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011" name="Google Shape;8011;p6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012" name="Google Shape;8012;p6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019" name="Google Shape;8019;p6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020" name="Google Shape;8020;p6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021" name="Google Shape;8021;p6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5"/>
          <p:cNvGrpSpPr/>
          <p:nvPr/>
        </p:nvGrpSpPr>
        <p:grpSpPr>
          <a:xfrm>
            <a:off x="3355812" y="951645"/>
            <a:ext cx="2363393" cy="1005865"/>
            <a:chOff x="3292400" y="1193188"/>
            <a:chExt cx="2615240" cy="1131075"/>
          </a:xfrm>
        </p:grpSpPr>
        <p:sp>
          <p:nvSpPr>
            <p:cNvPr id="8023" name="Google Shape;8023;p6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24" name="Google Shape;8024;p6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25" name="Google Shape;8025;p6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026" name="Google Shape;8026;p6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027" name="Google Shape;8027;p6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028" name="Google Shape;8028;p6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029" name="Google Shape;8029;p6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030" name="Google Shape;8030;p6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031" name="Google Shape;8031;p6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032" name="Google Shape;8032;p6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033" name="Google Shape;8033;p6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34" name="Google Shape;8034;p6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035" name="Google Shape;8035;p6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036" name="Google Shape;8036;p6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037" name="Google Shape;8037;p65"/>
            <p:cNvGrpSpPr/>
            <p:nvPr/>
          </p:nvGrpSpPr>
          <p:grpSpPr>
            <a:xfrm>
              <a:off x="3748438" y="1378608"/>
              <a:ext cx="2159202" cy="903971"/>
              <a:chOff x="1683525" y="2179850"/>
              <a:chExt cx="4519050" cy="2134525"/>
            </a:xfrm>
          </p:grpSpPr>
          <p:sp>
            <p:nvSpPr>
              <p:cNvPr id="8038" name="Google Shape;8038;p6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39" name="Google Shape;8039;p6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0" name="Google Shape;8040;p6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1" name="Google Shape;8041;p6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2" name="Google Shape;8042;p6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3" name="Google Shape;8043;p6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4" name="Google Shape;8044;p6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5" name="Google Shape;8045;p6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6" name="Google Shape;8046;p6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7" name="Google Shape;8047;p6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8" name="Google Shape;8048;p6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49" name="Google Shape;8049;p6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3" name="Shape 8053"/>
        <p:cNvGrpSpPr/>
        <p:nvPr/>
      </p:nvGrpSpPr>
      <p:grpSpPr>
        <a:xfrm>
          <a:off x="0" y="0"/>
          <a:ext cx="0" cy="0"/>
          <a:chOff x="0" y="0"/>
          <a:chExt cx="0" cy="0"/>
        </a:xfrm>
      </p:grpSpPr>
      <p:grpSp>
        <p:nvGrpSpPr>
          <p:cNvPr id="8054" name="Google Shape;8054;p66"/>
          <p:cNvGrpSpPr/>
          <p:nvPr/>
        </p:nvGrpSpPr>
        <p:grpSpPr>
          <a:xfrm>
            <a:off x="4796684" y="970929"/>
            <a:ext cx="745431" cy="718863"/>
            <a:chOff x="4249973" y="1201875"/>
            <a:chExt cx="1958568" cy="1888762"/>
          </a:xfrm>
        </p:grpSpPr>
        <p:sp>
          <p:nvSpPr>
            <p:cNvPr id="8055" name="Google Shape;8055;p6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6" name="Google Shape;8056;p66"/>
            <p:cNvGrpSpPr/>
            <p:nvPr/>
          </p:nvGrpSpPr>
          <p:grpSpPr>
            <a:xfrm>
              <a:off x="5853086" y="1789142"/>
              <a:ext cx="355454" cy="1048099"/>
              <a:chOff x="5576108" y="2016725"/>
              <a:chExt cx="565200" cy="1666560"/>
            </a:xfrm>
          </p:grpSpPr>
          <p:sp>
            <p:nvSpPr>
              <p:cNvPr id="8057" name="Google Shape;8057;p6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58" name="Google Shape;8058;p6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66"/>
            <p:cNvGrpSpPr/>
            <p:nvPr/>
          </p:nvGrpSpPr>
          <p:grpSpPr>
            <a:xfrm>
              <a:off x="4869455" y="2691676"/>
              <a:ext cx="1013897" cy="398961"/>
              <a:chOff x="4012057" y="3451825"/>
              <a:chExt cx="1612175" cy="634379"/>
            </a:xfrm>
          </p:grpSpPr>
          <p:sp>
            <p:nvSpPr>
              <p:cNvPr id="8060" name="Google Shape;8060;p6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1" name="Google Shape;8061;p6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66"/>
            <p:cNvGrpSpPr/>
            <p:nvPr/>
          </p:nvGrpSpPr>
          <p:grpSpPr>
            <a:xfrm>
              <a:off x="4276937" y="2155961"/>
              <a:ext cx="651965" cy="891358"/>
              <a:chOff x="3069908" y="2599997"/>
              <a:chExt cx="1036675" cy="1417328"/>
            </a:xfrm>
          </p:grpSpPr>
          <p:sp>
            <p:nvSpPr>
              <p:cNvPr id="8063" name="Google Shape;8063;p6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4" name="Google Shape;8064;p6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66"/>
            <p:cNvGrpSpPr/>
            <p:nvPr/>
          </p:nvGrpSpPr>
          <p:grpSpPr>
            <a:xfrm>
              <a:off x="5054918" y="1201875"/>
              <a:ext cx="999548" cy="602711"/>
              <a:chOff x="4306958" y="1082925"/>
              <a:chExt cx="1589359" cy="958358"/>
            </a:xfrm>
          </p:grpSpPr>
          <p:sp>
            <p:nvSpPr>
              <p:cNvPr id="8066" name="Google Shape;8066;p6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7" name="Google Shape;8067;p6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66"/>
            <p:cNvGrpSpPr/>
            <p:nvPr/>
          </p:nvGrpSpPr>
          <p:grpSpPr>
            <a:xfrm>
              <a:off x="4249973" y="1303451"/>
              <a:ext cx="799317" cy="841334"/>
              <a:chOff x="3027033" y="1244439"/>
              <a:chExt cx="1270977" cy="1337786"/>
            </a:xfrm>
          </p:grpSpPr>
          <p:sp>
            <p:nvSpPr>
              <p:cNvPr id="8069" name="Google Shape;8069;p6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70" name="Google Shape;8070;p6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1" name="Google Shape;8071;p66"/>
          <p:cNvGrpSpPr/>
          <p:nvPr/>
        </p:nvGrpSpPr>
        <p:grpSpPr>
          <a:xfrm>
            <a:off x="713057" y="1849378"/>
            <a:ext cx="761767" cy="729896"/>
            <a:chOff x="2657744" y="2337745"/>
            <a:chExt cx="832987" cy="798137"/>
          </a:xfrm>
        </p:grpSpPr>
        <p:sp>
          <p:nvSpPr>
            <p:cNvPr id="8072" name="Google Shape;8072;p6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6"/>
          <p:cNvGrpSpPr/>
          <p:nvPr/>
        </p:nvGrpSpPr>
        <p:grpSpPr>
          <a:xfrm>
            <a:off x="3224022" y="1852482"/>
            <a:ext cx="685569" cy="723689"/>
            <a:chOff x="3398134" y="2057650"/>
            <a:chExt cx="704087" cy="743236"/>
          </a:xfrm>
        </p:grpSpPr>
        <p:grpSp>
          <p:nvGrpSpPr>
            <p:cNvPr id="8079" name="Google Shape;8079;p66"/>
            <p:cNvGrpSpPr/>
            <p:nvPr/>
          </p:nvGrpSpPr>
          <p:grpSpPr>
            <a:xfrm>
              <a:off x="3398134" y="2290183"/>
              <a:ext cx="315181" cy="219781"/>
              <a:chOff x="3398134" y="2290183"/>
              <a:chExt cx="315181" cy="219781"/>
            </a:xfrm>
          </p:grpSpPr>
          <p:sp>
            <p:nvSpPr>
              <p:cNvPr id="8080" name="Google Shape;8080;p66"/>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1" name="Google Shape;8081;p66"/>
              <p:cNvCxnSpPr>
                <a:stCxn id="8080"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082" name="Google Shape;8082;p66"/>
            <p:cNvGrpSpPr/>
            <p:nvPr/>
          </p:nvGrpSpPr>
          <p:grpSpPr>
            <a:xfrm>
              <a:off x="3547823" y="2467358"/>
              <a:ext cx="219781" cy="333527"/>
              <a:chOff x="3547823" y="2467358"/>
              <a:chExt cx="219781" cy="333527"/>
            </a:xfrm>
          </p:grpSpPr>
          <p:sp>
            <p:nvSpPr>
              <p:cNvPr id="8083" name="Google Shape;8083;p66"/>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4" name="Google Shape;8084;p66"/>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085" name="Google Shape;8085;p66"/>
            <p:cNvGrpSpPr/>
            <p:nvPr/>
          </p:nvGrpSpPr>
          <p:grpSpPr>
            <a:xfrm>
              <a:off x="3734138" y="2467358"/>
              <a:ext cx="219781" cy="333527"/>
              <a:chOff x="3734138" y="2467358"/>
              <a:chExt cx="219781" cy="333527"/>
            </a:xfrm>
          </p:grpSpPr>
          <p:sp>
            <p:nvSpPr>
              <p:cNvPr id="8086" name="Google Shape;8086;p66"/>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7" name="Google Shape;8087;p66"/>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088" name="Google Shape;8088;p66"/>
            <p:cNvGrpSpPr/>
            <p:nvPr/>
          </p:nvGrpSpPr>
          <p:grpSpPr>
            <a:xfrm>
              <a:off x="3787560" y="2288011"/>
              <a:ext cx="314661" cy="219781"/>
              <a:chOff x="3787560" y="2288011"/>
              <a:chExt cx="314661" cy="219781"/>
            </a:xfrm>
          </p:grpSpPr>
          <p:sp>
            <p:nvSpPr>
              <p:cNvPr id="8089" name="Google Shape;8089;p66"/>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90" name="Google Shape;8090;p66"/>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091" name="Google Shape;8091;p66"/>
            <p:cNvGrpSpPr/>
            <p:nvPr/>
          </p:nvGrpSpPr>
          <p:grpSpPr>
            <a:xfrm>
              <a:off x="3637290" y="2057650"/>
              <a:ext cx="219781" cy="335485"/>
              <a:chOff x="3637290" y="2057650"/>
              <a:chExt cx="219781" cy="335485"/>
            </a:xfrm>
          </p:grpSpPr>
          <p:sp>
            <p:nvSpPr>
              <p:cNvPr id="8092" name="Google Shape;8092;p66"/>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093" name="Google Shape;8093;p66"/>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094" name="Google Shape;8094;p66"/>
          <p:cNvGrpSpPr/>
          <p:nvPr/>
        </p:nvGrpSpPr>
        <p:grpSpPr>
          <a:xfrm>
            <a:off x="4899244" y="1859280"/>
            <a:ext cx="710255" cy="710092"/>
            <a:chOff x="5007123" y="2079403"/>
            <a:chExt cx="687698" cy="687541"/>
          </a:xfrm>
        </p:grpSpPr>
        <p:sp>
          <p:nvSpPr>
            <p:cNvPr id="8095" name="Google Shape;8095;p66"/>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6"/>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6"/>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6"/>
          <p:cNvGrpSpPr/>
          <p:nvPr/>
        </p:nvGrpSpPr>
        <p:grpSpPr>
          <a:xfrm>
            <a:off x="5708681" y="1853787"/>
            <a:ext cx="721079" cy="721079"/>
            <a:chOff x="5797446" y="2063053"/>
            <a:chExt cx="698179" cy="698179"/>
          </a:xfrm>
        </p:grpSpPr>
        <p:sp>
          <p:nvSpPr>
            <p:cNvPr id="8100" name="Google Shape;8100;p66"/>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6"/>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6"/>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6"/>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6"/>
          <p:cNvGrpSpPr/>
          <p:nvPr/>
        </p:nvGrpSpPr>
        <p:grpSpPr>
          <a:xfrm>
            <a:off x="8153828" y="3499392"/>
            <a:ext cx="280576" cy="673160"/>
            <a:chOff x="8075075" y="3754290"/>
            <a:chExt cx="255604" cy="613190"/>
          </a:xfrm>
        </p:grpSpPr>
        <p:grpSp>
          <p:nvGrpSpPr>
            <p:cNvPr id="8105" name="Google Shape;8105;p66"/>
            <p:cNvGrpSpPr/>
            <p:nvPr/>
          </p:nvGrpSpPr>
          <p:grpSpPr>
            <a:xfrm>
              <a:off x="8075075" y="3754290"/>
              <a:ext cx="255604" cy="613190"/>
              <a:chOff x="8075075" y="3754290"/>
              <a:chExt cx="255604" cy="613190"/>
            </a:xfrm>
          </p:grpSpPr>
          <p:sp>
            <p:nvSpPr>
              <p:cNvPr id="8106" name="Google Shape;8106;p66"/>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6"/>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8" name="Google Shape;8108;p66"/>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66"/>
          <p:cNvGrpSpPr/>
          <p:nvPr/>
        </p:nvGrpSpPr>
        <p:grpSpPr>
          <a:xfrm>
            <a:off x="5270887" y="3488188"/>
            <a:ext cx="470352" cy="683745"/>
            <a:chOff x="1697726" y="3244179"/>
            <a:chExt cx="788124" cy="1146069"/>
          </a:xfrm>
        </p:grpSpPr>
        <p:sp>
          <p:nvSpPr>
            <p:cNvPr id="8110" name="Google Shape;8110;p6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66"/>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66"/>
          <p:cNvGrpSpPr/>
          <p:nvPr/>
        </p:nvGrpSpPr>
        <p:grpSpPr>
          <a:xfrm>
            <a:off x="5892037" y="3499390"/>
            <a:ext cx="293891" cy="293845"/>
            <a:chOff x="6134814" y="3754290"/>
            <a:chExt cx="293891" cy="293845"/>
          </a:xfrm>
        </p:grpSpPr>
        <p:sp>
          <p:nvSpPr>
            <p:cNvPr id="8114" name="Google Shape;8114;p6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6"/>
          <p:cNvGrpSpPr/>
          <p:nvPr/>
        </p:nvGrpSpPr>
        <p:grpSpPr>
          <a:xfrm>
            <a:off x="5892037" y="3878061"/>
            <a:ext cx="293891" cy="293891"/>
            <a:chOff x="6134814" y="4086186"/>
            <a:chExt cx="293891" cy="293891"/>
          </a:xfrm>
        </p:grpSpPr>
        <p:sp>
          <p:nvSpPr>
            <p:cNvPr id="8117" name="Google Shape;8117;p6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9" name="Google Shape;8119;p66"/>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6"/>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1" name="Google Shape;8121;p66"/>
          <p:cNvGrpSpPr/>
          <p:nvPr/>
        </p:nvGrpSpPr>
        <p:grpSpPr>
          <a:xfrm>
            <a:off x="7817013" y="2706754"/>
            <a:ext cx="622883" cy="621944"/>
            <a:chOff x="1187048" y="238125"/>
            <a:chExt cx="5256397" cy="5248476"/>
          </a:xfrm>
        </p:grpSpPr>
        <p:sp>
          <p:nvSpPr>
            <p:cNvPr id="8122" name="Google Shape;8122;p6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66"/>
          <p:cNvGrpSpPr/>
          <p:nvPr/>
        </p:nvGrpSpPr>
        <p:grpSpPr>
          <a:xfrm>
            <a:off x="2274118" y="2716363"/>
            <a:ext cx="1310987" cy="612407"/>
            <a:chOff x="238125" y="1188750"/>
            <a:chExt cx="7140450" cy="3335550"/>
          </a:xfrm>
        </p:grpSpPr>
        <p:sp>
          <p:nvSpPr>
            <p:cNvPr id="8127" name="Google Shape;8127;p6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6"/>
          <p:cNvGrpSpPr/>
          <p:nvPr/>
        </p:nvGrpSpPr>
        <p:grpSpPr>
          <a:xfrm>
            <a:off x="6599990" y="2706917"/>
            <a:ext cx="1110299" cy="621702"/>
            <a:chOff x="238125" y="1335475"/>
            <a:chExt cx="5418735" cy="3034175"/>
          </a:xfrm>
        </p:grpSpPr>
        <p:sp>
          <p:nvSpPr>
            <p:cNvPr id="8133" name="Google Shape;8133;p6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6"/>
          <p:cNvGrpSpPr/>
          <p:nvPr/>
        </p:nvGrpSpPr>
        <p:grpSpPr>
          <a:xfrm>
            <a:off x="5416485" y="2703814"/>
            <a:ext cx="1076781" cy="624726"/>
            <a:chOff x="5357937" y="2910889"/>
            <a:chExt cx="1100103" cy="638322"/>
          </a:xfrm>
        </p:grpSpPr>
        <p:grpSp>
          <p:nvGrpSpPr>
            <p:cNvPr id="8137" name="Google Shape;8137;p66"/>
            <p:cNvGrpSpPr/>
            <p:nvPr/>
          </p:nvGrpSpPr>
          <p:grpSpPr>
            <a:xfrm>
              <a:off x="5929791" y="3263088"/>
              <a:ext cx="528250" cy="286122"/>
              <a:chOff x="5929791" y="3263088"/>
              <a:chExt cx="528250" cy="286122"/>
            </a:xfrm>
          </p:grpSpPr>
          <p:sp>
            <p:nvSpPr>
              <p:cNvPr id="8138" name="Google Shape;8138;p66"/>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39" name="Google Shape;8139;p66"/>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0" name="Google Shape;8140;p66"/>
            <p:cNvGrpSpPr/>
            <p:nvPr/>
          </p:nvGrpSpPr>
          <p:grpSpPr>
            <a:xfrm>
              <a:off x="5357937" y="3263089"/>
              <a:ext cx="529488" cy="286122"/>
              <a:chOff x="5357937" y="3263089"/>
              <a:chExt cx="529488" cy="286122"/>
            </a:xfrm>
          </p:grpSpPr>
          <p:sp>
            <p:nvSpPr>
              <p:cNvPr id="8141" name="Google Shape;8141;p66"/>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2" name="Google Shape;8142;p66"/>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3" name="Google Shape;8143;p66"/>
            <p:cNvGrpSpPr/>
            <p:nvPr/>
          </p:nvGrpSpPr>
          <p:grpSpPr>
            <a:xfrm>
              <a:off x="5550335" y="2910889"/>
              <a:ext cx="523962" cy="611903"/>
              <a:chOff x="5550335" y="2910889"/>
              <a:chExt cx="523962" cy="611903"/>
            </a:xfrm>
          </p:grpSpPr>
          <p:sp>
            <p:nvSpPr>
              <p:cNvPr id="8144" name="Google Shape;8144;p66"/>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5" name="Google Shape;8145;p66"/>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6" name="Google Shape;8146;p66"/>
            <p:cNvGrpSpPr/>
            <p:nvPr/>
          </p:nvGrpSpPr>
          <p:grpSpPr>
            <a:xfrm>
              <a:off x="5743962" y="2919100"/>
              <a:ext cx="624099" cy="286122"/>
              <a:chOff x="5743962" y="2919100"/>
              <a:chExt cx="624099" cy="286122"/>
            </a:xfrm>
          </p:grpSpPr>
          <p:sp>
            <p:nvSpPr>
              <p:cNvPr id="8147" name="Google Shape;8147;p66"/>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8" name="Google Shape;8148;p66"/>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49" name="Google Shape;8149;p66"/>
          <p:cNvGrpSpPr/>
          <p:nvPr/>
        </p:nvGrpSpPr>
        <p:grpSpPr>
          <a:xfrm>
            <a:off x="7568863" y="1854526"/>
            <a:ext cx="874976" cy="719600"/>
            <a:chOff x="7608988" y="2093194"/>
            <a:chExt cx="817276" cy="672147"/>
          </a:xfrm>
        </p:grpSpPr>
        <p:cxnSp>
          <p:nvCxnSpPr>
            <p:cNvPr id="8150" name="Google Shape;8150;p6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1" name="Google Shape;8151;p6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2" name="Google Shape;8152;p6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3" name="Google Shape;8153;p6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4" name="Google Shape;8154;p6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55" name="Google Shape;8155;p6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56" name="Google Shape;8156;p66"/>
            <p:cNvGrpSpPr/>
            <p:nvPr/>
          </p:nvGrpSpPr>
          <p:grpSpPr>
            <a:xfrm>
              <a:off x="7721175" y="2093194"/>
              <a:ext cx="599587" cy="623846"/>
              <a:chOff x="7721175" y="2093194"/>
              <a:chExt cx="599587" cy="623846"/>
            </a:xfrm>
          </p:grpSpPr>
          <p:grpSp>
            <p:nvGrpSpPr>
              <p:cNvPr id="8157" name="Google Shape;8157;p66"/>
              <p:cNvGrpSpPr/>
              <p:nvPr/>
            </p:nvGrpSpPr>
            <p:grpSpPr>
              <a:xfrm>
                <a:off x="7721175" y="2093194"/>
                <a:ext cx="291605" cy="623846"/>
                <a:chOff x="9405575" y="2061418"/>
                <a:chExt cx="291605" cy="623846"/>
              </a:xfrm>
            </p:grpSpPr>
            <p:sp>
              <p:nvSpPr>
                <p:cNvPr id="8158" name="Google Shape;8158;p6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6"/>
              <p:cNvGrpSpPr/>
              <p:nvPr/>
            </p:nvGrpSpPr>
            <p:grpSpPr>
              <a:xfrm flipH="1">
                <a:off x="8029157" y="2093194"/>
                <a:ext cx="291605" cy="623846"/>
                <a:chOff x="9405575" y="2061418"/>
                <a:chExt cx="291605" cy="623846"/>
              </a:xfrm>
            </p:grpSpPr>
            <p:sp>
              <p:nvSpPr>
                <p:cNvPr id="8166" name="Google Shape;8166;p6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73" name="Google Shape;8173;p66"/>
          <p:cNvGrpSpPr/>
          <p:nvPr/>
        </p:nvGrpSpPr>
        <p:grpSpPr>
          <a:xfrm>
            <a:off x="4013299" y="970929"/>
            <a:ext cx="712557" cy="785901"/>
            <a:chOff x="4206459" y="1191441"/>
            <a:chExt cx="712557" cy="785901"/>
          </a:xfrm>
        </p:grpSpPr>
        <p:sp>
          <p:nvSpPr>
            <p:cNvPr id="8174" name="Google Shape;8174;p6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66"/>
            <p:cNvGrpSpPr/>
            <p:nvPr/>
          </p:nvGrpSpPr>
          <p:grpSpPr>
            <a:xfrm>
              <a:off x="4644280" y="1290523"/>
              <a:ext cx="143716" cy="29463"/>
              <a:chOff x="4644280" y="1290523"/>
              <a:chExt cx="143716" cy="29463"/>
            </a:xfrm>
          </p:grpSpPr>
          <p:sp>
            <p:nvSpPr>
              <p:cNvPr id="8179" name="Google Shape;8179;p6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6"/>
            <p:cNvGrpSpPr/>
            <p:nvPr/>
          </p:nvGrpSpPr>
          <p:grpSpPr>
            <a:xfrm>
              <a:off x="4356567" y="1191441"/>
              <a:ext cx="143690" cy="29488"/>
              <a:chOff x="4356567" y="1191441"/>
              <a:chExt cx="143690" cy="29488"/>
            </a:xfrm>
          </p:grpSpPr>
          <p:sp>
            <p:nvSpPr>
              <p:cNvPr id="8184" name="Google Shape;8184;p6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6"/>
            <p:cNvGrpSpPr/>
            <p:nvPr/>
          </p:nvGrpSpPr>
          <p:grpSpPr>
            <a:xfrm>
              <a:off x="4339009" y="1863727"/>
              <a:ext cx="143703" cy="29476"/>
              <a:chOff x="4339009" y="1863727"/>
              <a:chExt cx="143703" cy="29476"/>
            </a:xfrm>
          </p:grpSpPr>
          <p:sp>
            <p:nvSpPr>
              <p:cNvPr id="8189" name="Google Shape;8189;p6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6"/>
            <p:cNvGrpSpPr/>
            <p:nvPr/>
          </p:nvGrpSpPr>
          <p:grpSpPr>
            <a:xfrm>
              <a:off x="4206459" y="1607315"/>
              <a:ext cx="29539" cy="142899"/>
              <a:chOff x="4206459" y="1607315"/>
              <a:chExt cx="29539" cy="142899"/>
            </a:xfrm>
          </p:grpSpPr>
          <p:sp>
            <p:nvSpPr>
              <p:cNvPr id="8194" name="Google Shape;8194;p6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8" name="Google Shape;8198;p6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2" name="Google Shape;8202;p66"/>
            <p:cNvGrpSpPr/>
            <p:nvPr/>
          </p:nvGrpSpPr>
          <p:grpSpPr>
            <a:xfrm>
              <a:off x="4889463" y="1423737"/>
              <a:ext cx="29552" cy="142899"/>
              <a:chOff x="4889463" y="1423737"/>
              <a:chExt cx="29552" cy="142899"/>
            </a:xfrm>
          </p:grpSpPr>
          <p:sp>
            <p:nvSpPr>
              <p:cNvPr id="8203" name="Google Shape;8203;p6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6"/>
            <p:cNvGrpSpPr/>
            <p:nvPr/>
          </p:nvGrpSpPr>
          <p:grpSpPr>
            <a:xfrm>
              <a:off x="4771663" y="1876896"/>
              <a:ext cx="108651" cy="100447"/>
              <a:chOff x="4771663" y="1876896"/>
              <a:chExt cx="108651" cy="100447"/>
            </a:xfrm>
          </p:grpSpPr>
          <p:sp>
            <p:nvSpPr>
              <p:cNvPr id="8208" name="Google Shape;8208;p6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2" name="Google Shape;8212;p66"/>
          <p:cNvGrpSpPr/>
          <p:nvPr/>
        </p:nvGrpSpPr>
        <p:grpSpPr>
          <a:xfrm>
            <a:off x="4008774" y="1854151"/>
            <a:ext cx="791287" cy="720350"/>
            <a:chOff x="267375" y="1071875"/>
            <a:chExt cx="470500" cy="428550"/>
          </a:xfrm>
        </p:grpSpPr>
        <p:sp>
          <p:nvSpPr>
            <p:cNvPr id="8213" name="Google Shape;8213;p6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66"/>
          <p:cNvGrpSpPr/>
          <p:nvPr/>
        </p:nvGrpSpPr>
        <p:grpSpPr>
          <a:xfrm>
            <a:off x="709269" y="3498781"/>
            <a:ext cx="1408444" cy="673166"/>
            <a:chOff x="712664" y="3693287"/>
            <a:chExt cx="1460738" cy="698160"/>
          </a:xfrm>
        </p:grpSpPr>
        <p:grpSp>
          <p:nvGrpSpPr>
            <p:cNvPr id="8222" name="Google Shape;8222;p66"/>
            <p:cNvGrpSpPr/>
            <p:nvPr/>
          </p:nvGrpSpPr>
          <p:grpSpPr>
            <a:xfrm>
              <a:off x="1380079" y="4133090"/>
              <a:ext cx="234048" cy="258099"/>
              <a:chOff x="1380079" y="4133090"/>
              <a:chExt cx="234048" cy="258099"/>
            </a:xfrm>
          </p:grpSpPr>
          <p:sp>
            <p:nvSpPr>
              <p:cNvPr id="8223" name="Google Shape;8223;p6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66"/>
            <p:cNvGrpSpPr/>
            <p:nvPr/>
          </p:nvGrpSpPr>
          <p:grpSpPr>
            <a:xfrm>
              <a:off x="884610" y="3864082"/>
              <a:ext cx="1118583" cy="527293"/>
              <a:chOff x="890961" y="3865463"/>
              <a:chExt cx="1115237" cy="525715"/>
            </a:xfrm>
          </p:grpSpPr>
          <p:sp>
            <p:nvSpPr>
              <p:cNvPr id="8227" name="Google Shape;8227;p66"/>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6"/>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6"/>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6"/>
            <p:cNvGrpSpPr/>
            <p:nvPr/>
          </p:nvGrpSpPr>
          <p:grpSpPr>
            <a:xfrm>
              <a:off x="712664" y="3693287"/>
              <a:ext cx="1460738" cy="698160"/>
              <a:chOff x="712664" y="3693025"/>
              <a:chExt cx="1460738" cy="698160"/>
            </a:xfrm>
          </p:grpSpPr>
          <p:sp>
            <p:nvSpPr>
              <p:cNvPr id="8231" name="Google Shape;8231;p6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66"/>
          <p:cNvGrpSpPr/>
          <p:nvPr/>
        </p:nvGrpSpPr>
        <p:grpSpPr>
          <a:xfrm>
            <a:off x="3146985" y="970929"/>
            <a:ext cx="795485" cy="738831"/>
            <a:chOff x="3348603" y="1236445"/>
            <a:chExt cx="749256" cy="695894"/>
          </a:xfrm>
        </p:grpSpPr>
        <p:grpSp>
          <p:nvGrpSpPr>
            <p:cNvPr id="8238" name="Google Shape;8238;p66"/>
            <p:cNvGrpSpPr/>
            <p:nvPr/>
          </p:nvGrpSpPr>
          <p:grpSpPr>
            <a:xfrm>
              <a:off x="3583779" y="1236445"/>
              <a:ext cx="293795" cy="285811"/>
              <a:chOff x="3750225" y="1774000"/>
              <a:chExt cx="149575" cy="145525"/>
            </a:xfrm>
          </p:grpSpPr>
          <p:sp>
            <p:nvSpPr>
              <p:cNvPr id="8239" name="Google Shape;8239;p6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66"/>
            <p:cNvGrpSpPr/>
            <p:nvPr/>
          </p:nvGrpSpPr>
          <p:grpSpPr>
            <a:xfrm>
              <a:off x="3775534" y="1462599"/>
              <a:ext cx="322325" cy="285958"/>
              <a:chOff x="3847850" y="1889150"/>
              <a:chExt cx="164100" cy="145600"/>
            </a:xfrm>
          </p:grpSpPr>
          <p:sp>
            <p:nvSpPr>
              <p:cNvPr id="8242" name="Google Shape;8242;p6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6"/>
            <p:cNvGrpSpPr/>
            <p:nvPr/>
          </p:nvGrpSpPr>
          <p:grpSpPr>
            <a:xfrm>
              <a:off x="3545329" y="1646528"/>
              <a:ext cx="293746" cy="285811"/>
              <a:chOff x="3730650" y="1982800"/>
              <a:chExt cx="149550" cy="145525"/>
            </a:xfrm>
          </p:grpSpPr>
          <p:sp>
            <p:nvSpPr>
              <p:cNvPr id="8245" name="Google Shape;8245;p6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6"/>
            <p:cNvGrpSpPr/>
            <p:nvPr/>
          </p:nvGrpSpPr>
          <p:grpSpPr>
            <a:xfrm>
              <a:off x="3348603" y="1415046"/>
              <a:ext cx="294384" cy="284387"/>
              <a:chOff x="3630494" y="1864938"/>
              <a:chExt cx="149875" cy="144800"/>
            </a:xfrm>
          </p:grpSpPr>
          <p:sp>
            <p:nvSpPr>
              <p:cNvPr id="8248" name="Google Shape;8248;p6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66"/>
          <p:cNvGrpSpPr/>
          <p:nvPr/>
        </p:nvGrpSpPr>
        <p:grpSpPr>
          <a:xfrm>
            <a:off x="2268512" y="3493825"/>
            <a:ext cx="1324924" cy="678123"/>
            <a:chOff x="2413923" y="3711366"/>
            <a:chExt cx="1374117" cy="703301"/>
          </a:xfrm>
        </p:grpSpPr>
        <p:grpSp>
          <p:nvGrpSpPr>
            <p:cNvPr id="8251" name="Google Shape;8251;p66"/>
            <p:cNvGrpSpPr/>
            <p:nvPr/>
          </p:nvGrpSpPr>
          <p:grpSpPr>
            <a:xfrm>
              <a:off x="2413923" y="3711366"/>
              <a:ext cx="1374117" cy="703301"/>
              <a:chOff x="2413923" y="3711366"/>
              <a:chExt cx="1374117" cy="703301"/>
            </a:xfrm>
          </p:grpSpPr>
          <p:sp>
            <p:nvSpPr>
              <p:cNvPr id="8252" name="Google Shape;8252;p66"/>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3" name="Google Shape;8253;p66"/>
              <p:cNvGrpSpPr/>
              <p:nvPr/>
            </p:nvGrpSpPr>
            <p:grpSpPr>
              <a:xfrm>
                <a:off x="2600284" y="3808654"/>
                <a:ext cx="234394" cy="137897"/>
                <a:chOff x="2600284" y="3808654"/>
                <a:chExt cx="234394" cy="137897"/>
              </a:xfrm>
            </p:grpSpPr>
            <p:sp>
              <p:nvSpPr>
                <p:cNvPr id="8254" name="Google Shape;8254;p66"/>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5" name="Google Shape;8255;p6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56" name="Google Shape;8256;p66"/>
              <p:cNvGrpSpPr/>
              <p:nvPr/>
            </p:nvGrpSpPr>
            <p:grpSpPr>
              <a:xfrm>
                <a:off x="3359659" y="3805664"/>
                <a:ext cx="232294" cy="140888"/>
                <a:chOff x="3359659" y="3805664"/>
                <a:chExt cx="232294" cy="140888"/>
              </a:xfrm>
            </p:grpSpPr>
            <p:sp>
              <p:nvSpPr>
                <p:cNvPr id="8257" name="Google Shape;8257;p66"/>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8" name="Google Shape;8258;p6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59" name="Google Shape;8259;p66"/>
              <p:cNvGrpSpPr/>
              <p:nvPr/>
            </p:nvGrpSpPr>
            <p:grpSpPr>
              <a:xfrm>
                <a:off x="3067316" y="3711366"/>
                <a:ext cx="66788" cy="166697"/>
                <a:chOff x="3067316" y="3711366"/>
                <a:chExt cx="66788" cy="166697"/>
              </a:xfrm>
            </p:grpSpPr>
            <p:sp>
              <p:nvSpPr>
                <p:cNvPr id="8260" name="Google Shape;8260;p66"/>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1" name="Google Shape;8261;p6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62" name="Google Shape;8262;p66"/>
              <p:cNvGrpSpPr/>
              <p:nvPr/>
            </p:nvGrpSpPr>
            <p:grpSpPr>
              <a:xfrm>
                <a:off x="2413923" y="4058666"/>
                <a:ext cx="224007" cy="66788"/>
                <a:chOff x="2413923" y="4058666"/>
                <a:chExt cx="224007" cy="66788"/>
              </a:xfrm>
            </p:grpSpPr>
            <p:sp>
              <p:nvSpPr>
                <p:cNvPr id="8263" name="Google Shape;8263;p66"/>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4" name="Google Shape;8264;p6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65" name="Google Shape;8265;p66"/>
              <p:cNvGrpSpPr/>
              <p:nvPr/>
            </p:nvGrpSpPr>
            <p:grpSpPr>
              <a:xfrm>
                <a:off x="3564643" y="4058666"/>
                <a:ext cx="223397" cy="66788"/>
                <a:chOff x="3564643" y="4058666"/>
                <a:chExt cx="223397" cy="66788"/>
              </a:xfrm>
            </p:grpSpPr>
            <p:sp>
              <p:nvSpPr>
                <p:cNvPr id="8266" name="Google Shape;8266;p66"/>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7" name="Google Shape;8267;p6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268" name="Google Shape;8268;p66"/>
            <p:cNvGrpSpPr/>
            <p:nvPr/>
          </p:nvGrpSpPr>
          <p:grpSpPr>
            <a:xfrm>
              <a:off x="2633353" y="3965763"/>
              <a:ext cx="934017" cy="445681"/>
              <a:chOff x="2633353" y="3965763"/>
              <a:chExt cx="934017" cy="445681"/>
            </a:xfrm>
          </p:grpSpPr>
          <p:sp>
            <p:nvSpPr>
              <p:cNvPr id="8269" name="Google Shape;8269;p66"/>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6"/>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1" name="Google Shape;8271;p66"/>
          <p:cNvGrpSpPr/>
          <p:nvPr/>
        </p:nvGrpSpPr>
        <p:grpSpPr>
          <a:xfrm>
            <a:off x="6392784" y="1044372"/>
            <a:ext cx="1131087" cy="587383"/>
            <a:chOff x="238125" y="999450"/>
            <a:chExt cx="7140700" cy="3708225"/>
          </a:xfrm>
        </p:grpSpPr>
        <p:sp>
          <p:nvSpPr>
            <p:cNvPr id="8272" name="Google Shape;8272;p6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6"/>
          <p:cNvGrpSpPr/>
          <p:nvPr/>
        </p:nvGrpSpPr>
        <p:grpSpPr>
          <a:xfrm>
            <a:off x="3744234" y="3493867"/>
            <a:ext cx="1375854" cy="678131"/>
            <a:chOff x="3913765" y="3641905"/>
            <a:chExt cx="1522805" cy="750560"/>
          </a:xfrm>
        </p:grpSpPr>
        <p:grpSp>
          <p:nvGrpSpPr>
            <p:cNvPr id="8282" name="Google Shape;8282;p66"/>
            <p:cNvGrpSpPr/>
            <p:nvPr/>
          </p:nvGrpSpPr>
          <p:grpSpPr>
            <a:xfrm>
              <a:off x="3913765" y="3997002"/>
              <a:ext cx="1522805" cy="395463"/>
              <a:chOff x="3913765" y="3997002"/>
              <a:chExt cx="1522805" cy="395463"/>
            </a:xfrm>
          </p:grpSpPr>
          <p:grpSp>
            <p:nvGrpSpPr>
              <p:cNvPr id="8283" name="Google Shape;8283;p66"/>
              <p:cNvGrpSpPr/>
              <p:nvPr/>
            </p:nvGrpSpPr>
            <p:grpSpPr>
              <a:xfrm>
                <a:off x="3913765" y="4138659"/>
                <a:ext cx="507602" cy="253806"/>
                <a:chOff x="3913765" y="4138659"/>
                <a:chExt cx="507602" cy="253806"/>
              </a:xfrm>
            </p:grpSpPr>
            <p:sp>
              <p:nvSpPr>
                <p:cNvPr id="8284" name="Google Shape;8284;p6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286" name="Google Shape;8286;p66"/>
              <p:cNvGrpSpPr/>
              <p:nvPr/>
            </p:nvGrpSpPr>
            <p:grpSpPr>
              <a:xfrm>
                <a:off x="4421361" y="3997002"/>
                <a:ext cx="507618" cy="395463"/>
                <a:chOff x="4421361" y="3997002"/>
                <a:chExt cx="507618" cy="395463"/>
              </a:xfrm>
            </p:grpSpPr>
            <p:sp>
              <p:nvSpPr>
                <p:cNvPr id="8287" name="Google Shape;8287;p6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6"/>
              <p:cNvGrpSpPr/>
              <p:nvPr/>
            </p:nvGrpSpPr>
            <p:grpSpPr>
              <a:xfrm>
                <a:off x="4928973" y="4189418"/>
                <a:ext cx="507596" cy="203047"/>
                <a:chOff x="4928973" y="4189418"/>
                <a:chExt cx="507596" cy="203047"/>
              </a:xfrm>
            </p:grpSpPr>
            <p:sp>
              <p:nvSpPr>
                <p:cNvPr id="8290" name="Google Shape;8290;p6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2" name="Google Shape;8292;p66"/>
            <p:cNvGrpSpPr/>
            <p:nvPr/>
          </p:nvGrpSpPr>
          <p:grpSpPr>
            <a:xfrm>
              <a:off x="4482186" y="3641905"/>
              <a:ext cx="397605" cy="349784"/>
              <a:chOff x="2906375" y="1159725"/>
              <a:chExt cx="1860575" cy="1636800"/>
            </a:xfrm>
          </p:grpSpPr>
          <p:sp>
            <p:nvSpPr>
              <p:cNvPr id="8293" name="Google Shape;8293;p6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66"/>
          <p:cNvGrpSpPr/>
          <p:nvPr/>
        </p:nvGrpSpPr>
        <p:grpSpPr>
          <a:xfrm>
            <a:off x="6528943" y="1853793"/>
            <a:ext cx="940737" cy="721067"/>
            <a:chOff x="6599718" y="2068734"/>
            <a:chExt cx="940737" cy="721067"/>
          </a:xfrm>
        </p:grpSpPr>
        <p:sp>
          <p:nvSpPr>
            <p:cNvPr id="8298" name="Google Shape;8298;p6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66"/>
            <p:cNvGrpSpPr/>
            <p:nvPr/>
          </p:nvGrpSpPr>
          <p:grpSpPr>
            <a:xfrm>
              <a:off x="6836957" y="2068734"/>
              <a:ext cx="461892" cy="721067"/>
              <a:chOff x="6836957" y="2068734"/>
              <a:chExt cx="461892" cy="721067"/>
            </a:xfrm>
          </p:grpSpPr>
          <p:sp>
            <p:nvSpPr>
              <p:cNvPr id="8305" name="Google Shape;8305;p6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1" name="Google Shape;8311;p66"/>
              <p:cNvGrpSpPr/>
              <p:nvPr/>
            </p:nvGrpSpPr>
            <p:grpSpPr>
              <a:xfrm>
                <a:off x="6836957" y="2068734"/>
                <a:ext cx="461892" cy="721067"/>
                <a:chOff x="6836957" y="2068734"/>
                <a:chExt cx="461892" cy="721067"/>
              </a:xfrm>
            </p:grpSpPr>
            <p:sp>
              <p:nvSpPr>
                <p:cNvPr id="8312" name="Google Shape;8312;p6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19" name="Google Shape;8319;p66"/>
          <p:cNvGrpSpPr/>
          <p:nvPr/>
        </p:nvGrpSpPr>
        <p:grpSpPr>
          <a:xfrm>
            <a:off x="2412262" y="1858139"/>
            <a:ext cx="712577" cy="712374"/>
            <a:chOff x="2559249" y="2069323"/>
            <a:chExt cx="685566" cy="685634"/>
          </a:xfrm>
        </p:grpSpPr>
        <p:sp>
          <p:nvSpPr>
            <p:cNvPr id="8320" name="Google Shape;8320;p6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6"/>
          <p:cNvGrpSpPr/>
          <p:nvPr/>
        </p:nvGrpSpPr>
        <p:grpSpPr>
          <a:xfrm>
            <a:off x="7594699" y="970929"/>
            <a:ext cx="845645" cy="711911"/>
            <a:chOff x="951975" y="315800"/>
            <a:chExt cx="5860325" cy="4933550"/>
          </a:xfrm>
        </p:grpSpPr>
        <p:sp>
          <p:nvSpPr>
            <p:cNvPr id="8334" name="Google Shape;8334;p6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66"/>
          <p:cNvGrpSpPr/>
          <p:nvPr/>
        </p:nvGrpSpPr>
        <p:grpSpPr>
          <a:xfrm>
            <a:off x="3691828" y="2707037"/>
            <a:ext cx="1617932" cy="621701"/>
            <a:chOff x="3862800" y="3038525"/>
            <a:chExt cx="1329006" cy="510680"/>
          </a:xfrm>
        </p:grpSpPr>
        <p:sp>
          <p:nvSpPr>
            <p:cNvPr id="8343" name="Google Shape;8343;p6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66"/>
            <p:cNvGrpSpPr/>
            <p:nvPr/>
          </p:nvGrpSpPr>
          <p:grpSpPr>
            <a:xfrm>
              <a:off x="3967075" y="3040337"/>
              <a:ext cx="1019927" cy="402126"/>
              <a:chOff x="3967075" y="3040337"/>
              <a:chExt cx="1019927" cy="402126"/>
            </a:xfrm>
          </p:grpSpPr>
          <p:sp>
            <p:nvSpPr>
              <p:cNvPr id="8346" name="Google Shape;8346;p6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66"/>
            <p:cNvGrpSpPr/>
            <p:nvPr/>
          </p:nvGrpSpPr>
          <p:grpSpPr>
            <a:xfrm>
              <a:off x="4186700" y="3040337"/>
              <a:ext cx="390475" cy="183289"/>
              <a:chOff x="4186700" y="3040337"/>
              <a:chExt cx="390475" cy="183289"/>
            </a:xfrm>
          </p:grpSpPr>
          <p:sp>
            <p:nvSpPr>
              <p:cNvPr id="8349" name="Google Shape;8349;p6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66"/>
            <p:cNvGrpSpPr/>
            <p:nvPr/>
          </p:nvGrpSpPr>
          <p:grpSpPr>
            <a:xfrm>
              <a:off x="4073727" y="3040337"/>
              <a:ext cx="697794" cy="296263"/>
              <a:chOff x="4073727" y="3040337"/>
              <a:chExt cx="697794" cy="296263"/>
            </a:xfrm>
          </p:grpSpPr>
          <p:sp>
            <p:nvSpPr>
              <p:cNvPr id="8352" name="Google Shape;8352;p6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6"/>
            <p:cNvGrpSpPr/>
            <p:nvPr/>
          </p:nvGrpSpPr>
          <p:grpSpPr>
            <a:xfrm>
              <a:off x="3862800" y="3038525"/>
              <a:ext cx="1329006" cy="510680"/>
              <a:chOff x="3862800" y="3038525"/>
              <a:chExt cx="1329006" cy="510680"/>
            </a:xfrm>
          </p:grpSpPr>
          <p:sp>
            <p:nvSpPr>
              <p:cNvPr id="8355" name="Google Shape;8355;p66"/>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6"/>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7" name="Google Shape;8357;p66"/>
          <p:cNvGrpSpPr/>
          <p:nvPr/>
        </p:nvGrpSpPr>
        <p:grpSpPr>
          <a:xfrm>
            <a:off x="700150" y="970929"/>
            <a:ext cx="883205" cy="775176"/>
            <a:chOff x="649648" y="271400"/>
            <a:chExt cx="6215377" cy="5455143"/>
          </a:xfrm>
        </p:grpSpPr>
        <p:sp>
          <p:nvSpPr>
            <p:cNvPr id="8358" name="Google Shape;8358;p6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66"/>
          <p:cNvGrpSpPr/>
          <p:nvPr/>
        </p:nvGrpSpPr>
        <p:grpSpPr>
          <a:xfrm>
            <a:off x="2308452" y="970929"/>
            <a:ext cx="767704" cy="815489"/>
            <a:chOff x="2499700" y="1135950"/>
            <a:chExt cx="732402" cy="777990"/>
          </a:xfrm>
        </p:grpSpPr>
        <p:grpSp>
          <p:nvGrpSpPr>
            <p:cNvPr id="8371" name="Google Shape;8371;p66"/>
            <p:cNvGrpSpPr/>
            <p:nvPr/>
          </p:nvGrpSpPr>
          <p:grpSpPr>
            <a:xfrm>
              <a:off x="2499700" y="1135950"/>
              <a:ext cx="732402" cy="694705"/>
              <a:chOff x="2499700" y="1135950"/>
              <a:chExt cx="732402" cy="694705"/>
            </a:xfrm>
          </p:grpSpPr>
          <p:sp>
            <p:nvSpPr>
              <p:cNvPr id="8372" name="Google Shape;8372;p6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66"/>
            <p:cNvGrpSpPr/>
            <p:nvPr/>
          </p:nvGrpSpPr>
          <p:grpSpPr>
            <a:xfrm>
              <a:off x="2517909" y="1188726"/>
              <a:ext cx="702702" cy="725214"/>
              <a:chOff x="2517909" y="1188726"/>
              <a:chExt cx="702702" cy="725214"/>
            </a:xfrm>
          </p:grpSpPr>
          <p:sp>
            <p:nvSpPr>
              <p:cNvPr id="8400" name="Google Shape;8400;p6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5" name="Google Shape;8405;p66"/>
          <p:cNvGrpSpPr/>
          <p:nvPr/>
        </p:nvGrpSpPr>
        <p:grpSpPr>
          <a:xfrm>
            <a:off x="1654184" y="970929"/>
            <a:ext cx="583439" cy="870229"/>
            <a:chOff x="1716825" y="1121550"/>
            <a:chExt cx="622800" cy="928938"/>
          </a:xfrm>
        </p:grpSpPr>
        <p:grpSp>
          <p:nvGrpSpPr>
            <p:cNvPr id="8406" name="Google Shape;8406;p66"/>
            <p:cNvGrpSpPr/>
            <p:nvPr/>
          </p:nvGrpSpPr>
          <p:grpSpPr>
            <a:xfrm>
              <a:off x="1716825" y="1121550"/>
              <a:ext cx="622800" cy="928938"/>
              <a:chOff x="1716825" y="1121550"/>
              <a:chExt cx="622800" cy="928938"/>
            </a:xfrm>
          </p:grpSpPr>
          <p:cxnSp>
            <p:nvCxnSpPr>
              <p:cNvPr id="8407" name="Google Shape;8407;p6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08" name="Google Shape;8408;p6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6"/>
            <p:cNvGrpSpPr/>
            <p:nvPr/>
          </p:nvGrpSpPr>
          <p:grpSpPr>
            <a:xfrm>
              <a:off x="1768050" y="1172775"/>
              <a:ext cx="520200" cy="832000"/>
              <a:chOff x="1768050" y="1172775"/>
              <a:chExt cx="520200" cy="832000"/>
            </a:xfrm>
          </p:grpSpPr>
          <p:cxnSp>
            <p:nvCxnSpPr>
              <p:cNvPr id="8410" name="Google Shape;8410;p6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11" name="Google Shape;8411;p6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6"/>
            <p:cNvGrpSpPr/>
            <p:nvPr/>
          </p:nvGrpSpPr>
          <p:grpSpPr>
            <a:xfrm>
              <a:off x="1820100" y="1225475"/>
              <a:ext cx="416400" cy="729575"/>
              <a:chOff x="1820100" y="1225475"/>
              <a:chExt cx="416400" cy="729575"/>
            </a:xfrm>
          </p:grpSpPr>
          <p:cxnSp>
            <p:nvCxnSpPr>
              <p:cNvPr id="8413" name="Google Shape;8413;p6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414" name="Google Shape;8414;p6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6"/>
            <p:cNvGrpSpPr/>
            <p:nvPr/>
          </p:nvGrpSpPr>
          <p:grpSpPr>
            <a:xfrm>
              <a:off x="1874250" y="1278825"/>
              <a:ext cx="308100" cy="605275"/>
              <a:chOff x="1874250" y="1278825"/>
              <a:chExt cx="308100" cy="605275"/>
            </a:xfrm>
          </p:grpSpPr>
          <p:cxnSp>
            <p:nvCxnSpPr>
              <p:cNvPr id="8416" name="Google Shape;8416;p6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17" name="Google Shape;8417;p6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6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66"/>
          <p:cNvGrpSpPr/>
          <p:nvPr/>
        </p:nvGrpSpPr>
        <p:grpSpPr>
          <a:xfrm>
            <a:off x="1574007" y="1857250"/>
            <a:ext cx="739072" cy="714152"/>
            <a:chOff x="4334725" y="1355875"/>
            <a:chExt cx="3106650" cy="3001900"/>
          </a:xfrm>
        </p:grpSpPr>
        <p:grpSp>
          <p:nvGrpSpPr>
            <p:cNvPr id="8420" name="Google Shape;8420;p66"/>
            <p:cNvGrpSpPr/>
            <p:nvPr/>
          </p:nvGrpSpPr>
          <p:grpSpPr>
            <a:xfrm>
              <a:off x="4516050" y="1724875"/>
              <a:ext cx="2693725" cy="2632900"/>
              <a:chOff x="4516050" y="1724875"/>
              <a:chExt cx="2693725" cy="2632900"/>
            </a:xfrm>
          </p:grpSpPr>
          <p:sp>
            <p:nvSpPr>
              <p:cNvPr id="8421" name="Google Shape;8421;p6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6"/>
            <p:cNvGrpSpPr/>
            <p:nvPr/>
          </p:nvGrpSpPr>
          <p:grpSpPr>
            <a:xfrm>
              <a:off x="4334725" y="1355875"/>
              <a:ext cx="3106650" cy="2709650"/>
              <a:chOff x="4334725" y="1355875"/>
              <a:chExt cx="3106650" cy="2709650"/>
            </a:xfrm>
          </p:grpSpPr>
          <p:sp>
            <p:nvSpPr>
              <p:cNvPr id="8425" name="Google Shape;8425;p6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8" name="Google Shape;8428;p66"/>
          <p:cNvGrpSpPr/>
          <p:nvPr/>
        </p:nvGrpSpPr>
        <p:grpSpPr>
          <a:xfrm>
            <a:off x="7690956" y="3488021"/>
            <a:ext cx="312074" cy="684173"/>
            <a:chOff x="7645573" y="3754300"/>
            <a:chExt cx="293855" cy="644170"/>
          </a:xfrm>
        </p:grpSpPr>
        <p:sp>
          <p:nvSpPr>
            <p:cNvPr id="8429" name="Google Shape;8429;p6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6"/>
          <p:cNvGrpSpPr/>
          <p:nvPr/>
        </p:nvGrpSpPr>
        <p:grpSpPr>
          <a:xfrm>
            <a:off x="5612944" y="970929"/>
            <a:ext cx="709011" cy="739359"/>
            <a:chOff x="5830645" y="1256617"/>
            <a:chExt cx="530340" cy="553040"/>
          </a:xfrm>
        </p:grpSpPr>
        <p:grpSp>
          <p:nvGrpSpPr>
            <p:cNvPr id="8432" name="Google Shape;8432;p66"/>
            <p:cNvGrpSpPr/>
            <p:nvPr/>
          </p:nvGrpSpPr>
          <p:grpSpPr>
            <a:xfrm>
              <a:off x="5830645" y="1256617"/>
              <a:ext cx="259743" cy="269909"/>
              <a:chOff x="5830645" y="1256617"/>
              <a:chExt cx="259743" cy="269909"/>
            </a:xfrm>
          </p:grpSpPr>
          <p:sp>
            <p:nvSpPr>
              <p:cNvPr id="8433" name="Google Shape;8433;p6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66"/>
            <p:cNvGrpSpPr/>
            <p:nvPr/>
          </p:nvGrpSpPr>
          <p:grpSpPr>
            <a:xfrm>
              <a:off x="6101293" y="1256617"/>
              <a:ext cx="259692" cy="269909"/>
              <a:chOff x="6101293" y="1256617"/>
              <a:chExt cx="259692" cy="269909"/>
            </a:xfrm>
          </p:grpSpPr>
          <p:sp>
            <p:nvSpPr>
              <p:cNvPr id="8436" name="Google Shape;8436;p6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66"/>
            <p:cNvGrpSpPr/>
            <p:nvPr/>
          </p:nvGrpSpPr>
          <p:grpSpPr>
            <a:xfrm>
              <a:off x="5830645" y="1539749"/>
              <a:ext cx="259692" cy="269909"/>
              <a:chOff x="5830645" y="1539749"/>
              <a:chExt cx="259692" cy="269909"/>
            </a:xfrm>
          </p:grpSpPr>
          <p:sp>
            <p:nvSpPr>
              <p:cNvPr id="8439" name="Google Shape;8439;p6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66"/>
            <p:cNvGrpSpPr/>
            <p:nvPr/>
          </p:nvGrpSpPr>
          <p:grpSpPr>
            <a:xfrm>
              <a:off x="6101293" y="1539749"/>
              <a:ext cx="259692" cy="269909"/>
              <a:chOff x="6101293" y="1539749"/>
              <a:chExt cx="259692" cy="269909"/>
            </a:xfrm>
          </p:grpSpPr>
          <p:sp>
            <p:nvSpPr>
              <p:cNvPr id="8442" name="Google Shape;8442;p6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4" name="Google Shape;8444;p6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6"/>
          <p:cNvGrpSpPr/>
          <p:nvPr/>
        </p:nvGrpSpPr>
        <p:grpSpPr>
          <a:xfrm>
            <a:off x="714438" y="2707044"/>
            <a:ext cx="1452955" cy="621360"/>
            <a:chOff x="732422" y="2990152"/>
            <a:chExt cx="1337773" cy="572102"/>
          </a:xfrm>
        </p:grpSpPr>
        <p:sp>
          <p:nvSpPr>
            <p:cNvPr id="8446" name="Google Shape;8446;p6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grpSp>
        <p:nvGrpSpPr>
          <p:cNvPr id="270" name="Google Shape;270;p31"/>
          <p:cNvGrpSpPr/>
          <p:nvPr/>
        </p:nvGrpSpPr>
        <p:grpSpPr>
          <a:xfrm rot="-671180">
            <a:off x="7072539" y="3995263"/>
            <a:ext cx="1149898" cy="1149898"/>
            <a:chOff x="8293697" y="1996790"/>
            <a:chExt cx="1149900" cy="1149900"/>
          </a:xfrm>
        </p:grpSpPr>
        <p:sp>
          <p:nvSpPr>
            <p:cNvPr id="271" name="Google Shape;271;p31"/>
            <p:cNvSpPr/>
            <p:nvPr/>
          </p:nvSpPr>
          <p:spPr>
            <a:xfrm>
              <a:off x="8293697" y="1996790"/>
              <a:ext cx="1149900" cy="114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1"/>
            <p:cNvGrpSpPr/>
            <p:nvPr/>
          </p:nvGrpSpPr>
          <p:grpSpPr>
            <a:xfrm>
              <a:off x="8545723" y="2266160"/>
              <a:ext cx="646109" cy="611145"/>
              <a:chOff x="6192988" y="1236625"/>
              <a:chExt cx="475500" cy="448975"/>
            </a:xfrm>
          </p:grpSpPr>
          <p:sp>
            <p:nvSpPr>
              <p:cNvPr id="273" name="Google Shape;273;p31"/>
              <p:cNvSpPr/>
              <p:nvPr/>
            </p:nvSpPr>
            <p:spPr>
              <a:xfrm>
                <a:off x="6192988" y="1236625"/>
                <a:ext cx="475500" cy="448975"/>
              </a:xfrm>
              <a:custGeom>
                <a:rect b="b" l="l" r="r" t="t"/>
                <a:pathLst>
                  <a:path extrusionOk="0" h="17959" w="19020">
                    <a:moveTo>
                      <a:pt x="6953" y="1055"/>
                    </a:moveTo>
                    <a:cubicBezTo>
                      <a:pt x="7906" y="1055"/>
                      <a:pt x="8871" y="1462"/>
                      <a:pt x="9562" y="2374"/>
                    </a:cubicBezTo>
                    <a:cubicBezTo>
                      <a:pt x="9493" y="2444"/>
                      <a:pt x="9405" y="2514"/>
                      <a:pt x="9335" y="2584"/>
                    </a:cubicBezTo>
                    <a:cubicBezTo>
                      <a:pt x="8944" y="2961"/>
                      <a:pt x="9302" y="3494"/>
                      <a:pt x="9718" y="3494"/>
                    </a:cubicBezTo>
                    <a:cubicBezTo>
                      <a:pt x="9842" y="3494"/>
                      <a:pt x="9971" y="3447"/>
                      <a:pt x="10087" y="3335"/>
                    </a:cubicBezTo>
                    <a:cubicBezTo>
                      <a:pt x="10227" y="3196"/>
                      <a:pt x="10402" y="3056"/>
                      <a:pt x="10576" y="2933"/>
                    </a:cubicBezTo>
                    <a:cubicBezTo>
                      <a:pt x="11088" y="2603"/>
                      <a:pt x="11641" y="2453"/>
                      <a:pt x="12180" y="2453"/>
                    </a:cubicBezTo>
                    <a:cubicBezTo>
                      <a:pt x="13725" y="2453"/>
                      <a:pt x="15156" y="3684"/>
                      <a:pt x="15156" y="5433"/>
                    </a:cubicBezTo>
                    <a:cubicBezTo>
                      <a:pt x="15156" y="5643"/>
                      <a:pt x="15139" y="5835"/>
                      <a:pt x="15104" y="6045"/>
                    </a:cubicBezTo>
                    <a:cubicBezTo>
                      <a:pt x="15039" y="6369"/>
                      <a:pt x="15289" y="6663"/>
                      <a:pt x="15618" y="6663"/>
                    </a:cubicBezTo>
                    <a:cubicBezTo>
                      <a:pt x="15645" y="6663"/>
                      <a:pt x="15671" y="6661"/>
                      <a:pt x="15698" y="6657"/>
                    </a:cubicBezTo>
                    <a:cubicBezTo>
                      <a:pt x="16905" y="6657"/>
                      <a:pt x="17919" y="7636"/>
                      <a:pt x="17953" y="8860"/>
                    </a:cubicBezTo>
                    <a:cubicBezTo>
                      <a:pt x="18006" y="10066"/>
                      <a:pt x="17079" y="11115"/>
                      <a:pt x="15856" y="11202"/>
                    </a:cubicBezTo>
                    <a:lnTo>
                      <a:pt x="15856" y="11062"/>
                    </a:lnTo>
                    <a:cubicBezTo>
                      <a:pt x="15856" y="9471"/>
                      <a:pt x="14567" y="8475"/>
                      <a:pt x="13251" y="8475"/>
                    </a:cubicBezTo>
                    <a:cubicBezTo>
                      <a:pt x="12499" y="8475"/>
                      <a:pt x="11739" y="8799"/>
                      <a:pt x="11206" y="9524"/>
                    </a:cubicBezTo>
                    <a:lnTo>
                      <a:pt x="8951" y="9524"/>
                    </a:lnTo>
                    <a:cubicBezTo>
                      <a:pt x="8417" y="8799"/>
                      <a:pt x="7657" y="8475"/>
                      <a:pt x="6906" y="8475"/>
                    </a:cubicBezTo>
                    <a:cubicBezTo>
                      <a:pt x="5590" y="8475"/>
                      <a:pt x="4301" y="9471"/>
                      <a:pt x="4301" y="11062"/>
                    </a:cubicBezTo>
                    <a:lnTo>
                      <a:pt x="4301" y="11167"/>
                    </a:lnTo>
                    <a:cubicBezTo>
                      <a:pt x="2133" y="10730"/>
                      <a:pt x="1451" y="7985"/>
                      <a:pt x="3147" y="6569"/>
                    </a:cubicBezTo>
                    <a:lnTo>
                      <a:pt x="3147" y="6569"/>
                    </a:lnTo>
                    <a:cubicBezTo>
                      <a:pt x="3339" y="6902"/>
                      <a:pt x="3566" y="7199"/>
                      <a:pt x="3829" y="7478"/>
                    </a:cubicBezTo>
                    <a:cubicBezTo>
                      <a:pt x="3946" y="7592"/>
                      <a:pt x="4076" y="7640"/>
                      <a:pt x="4200" y="7640"/>
                    </a:cubicBezTo>
                    <a:cubicBezTo>
                      <a:pt x="4610" y="7640"/>
                      <a:pt x="4956" y="7116"/>
                      <a:pt x="4580" y="6727"/>
                    </a:cubicBezTo>
                    <a:cubicBezTo>
                      <a:pt x="4266" y="6412"/>
                      <a:pt x="4003" y="6028"/>
                      <a:pt x="3846" y="5608"/>
                    </a:cubicBezTo>
                    <a:cubicBezTo>
                      <a:pt x="3689" y="5206"/>
                      <a:pt x="3601" y="4804"/>
                      <a:pt x="3601" y="4384"/>
                    </a:cubicBezTo>
                    <a:cubicBezTo>
                      <a:pt x="3601" y="2347"/>
                      <a:pt x="5257" y="1055"/>
                      <a:pt x="6953" y="1055"/>
                    </a:cubicBezTo>
                    <a:close/>
                    <a:moveTo>
                      <a:pt x="13252" y="9535"/>
                    </a:moveTo>
                    <a:cubicBezTo>
                      <a:pt x="14030" y="9535"/>
                      <a:pt x="14796" y="10120"/>
                      <a:pt x="14807" y="11062"/>
                    </a:cubicBezTo>
                    <a:lnTo>
                      <a:pt x="14807" y="16307"/>
                    </a:lnTo>
                    <a:cubicBezTo>
                      <a:pt x="14807" y="16675"/>
                      <a:pt x="14515" y="16898"/>
                      <a:pt x="14217" y="16898"/>
                    </a:cubicBezTo>
                    <a:cubicBezTo>
                      <a:pt x="14022" y="16898"/>
                      <a:pt x="13824" y="16801"/>
                      <a:pt x="13706" y="16586"/>
                    </a:cubicBezTo>
                    <a:lnTo>
                      <a:pt x="12622" y="14698"/>
                    </a:lnTo>
                    <a:cubicBezTo>
                      <a:pt x="12534" y="14541"/>
                      <a:pt x="12359" y="14436"/>
                      <a:pt x="12167" y="14436"/>
                    </a:cubicBezTo>
                    <a:lnTo>
                      <a:pt x="7972" y="14436"/>
                    </a:lnTo>
                    <a:cubicBezTo>
                      <a:pt x="7797" y="14436"/>
                      <a:pt x="7622" y="14541"/>
                      <a:pt x="7517" y="14698"/>
                    </a:cubicBezTo>
                    <a:lnTo>
                      <a:pt x="6433" y="16586"/>
                    </a:lnTo>
                    <a:cubicBezTo>
                      <a:pt x="6322" y="16801"/>
                      <a:pt x="6126" y="16898"/>
                      <a:pt x="5930" y="16898"/>
                    </a:cubicBezTo>
                    <a:cubicBezTo>
                      <a:pt x="5633" y="16898"/>
                      <a:pt x="5339" y="16675"/>
                      <a:pt x="5349" y="16307"/>
                    </a:cubicBezTo>
                    <a:lnTo>
                      <a:pt x="5349" y="11062"/>
                    </a:lnTo>
                    <a:cubicBezTo>
                      <a:pt x="5349" y="10120"/>
                      <a:pt x="6119" y="9535"/>
                      <a:pt x="6899" y="9535"/>
                    </a:cubicBezTo>
                    <a:cubicBezTo>
                      <a:pt x="7364" y="9535"/>
                      <a:pt x="7833" y="9742"/>
                      <a:pt x="8146" y="10206"/>
                    </a:cubicBezTo>
                    <a:lnTo>
                      <a:pt x="8234" y="10345"/>
                    </a:lnTo>
                    <a:cubicBezTo>
                      <a:pt x="8339" y="10485"/>
                      <a:pt x="8496" y="10573"/>
                      <a:pt x="8671" y="10573"/>
                    </a:cubicBezTo>
                    <a:lnTo>
                      <a:pt x="11468" y="10573"/>
                    </a:lnTo>
                    <a:cubicBezTo>
                      <a:pt x="11660" y="10573"/>
                      <a:pt x="11818" y="10485"/>
                      <a:pt x="11905" y="10345"/>
                    </a:cubicBezTo>
                    <a:lnTo>
                      <a:pt x="12010" y="10206"/>
                    </a:lnTo>
                    <a:cubicBezTo>
                      <a:pt x="12323" y="9742"/>
                      <a:pt x="12790" y="9535"/>
                      <a:pt x="13252" y="9535"/>
                    </a:cubicBezTo>
                    <a:close/>
                    <a:moveTo>
                      <a:pt x="6970" y="1"/>
                    </a:moveTo>
                    <a:cubicBezTo>
                      <a:pt x="4737" y="1"/>
                      <a:pt x="2552" y="1694"/>
                      <a:pt x="2552" y="4384"/>
                    </a:cubicBezTo>
                    <a:cubicBezTo>
                      <a:pt x="2552" y="4786"/>
                      <a:pt x="2605" y="5188"/>
                      <a:pt x="2727" y="5573"/>
                    </a:cubicBezTo>
                    <a:cubicBezTo>
                      <a:pt x="0" y="7478"/>
                      <a:pt x="1014" y="11744"/>
                      <a:pt x="4301" y="12216"/>
                    </a:cubicBezTo>
                    <a:lnTo>
                      <a:pt x="4301" y="16307"/>
                    </a:lnTo>
                    <a:cubicBezTo>
                      <a:pt x="4290" y="17335"/>
                      <a:pt x="5115" y="17958"/>
                      <a:pt x="5949" y="17958"/>
                    </a:cubicBezTo>
                    <a:cubicBezTo>
                      <a:pt x="6491" y="17958"/>
                      <a:pt x="7036" y="17696"/>
                      <a:pt x="7360" y="17111"/>
                    </a:cubicBezTo>
                    <a:lnTo>
                      <a:pt x="8286" y="15485"/>
                    </a:lnTo>
                    <a:lnTo>
                      <a:pt x="11887" y="15485"/>
                    </a:lnTo>
                    <a:lnTo>
                      <a:pt x="12814" y="17111"/>
                    </a:lnTo>
                    <a:cubicBezTo>
                      <a:pt x="13137" y="17696"/>
                      <a:pt x="13683" y="17958"/>
                      <a:pt x="14224" y="17958"/>
                    </a:cubicBezTo>
                    <a:cubicBezTo>
                      <a:pt x="15059" y="17958"/>
                      <a:pt x="15884" y="17335"/>
                      <a:pt x="15873" y="16307"/>
                    </a:cubicBezTo>
                    <a:lnTo>
                      <a:pt x="15873" y="12251"/>
                    </a:lnTo>
                    <a:cubicBezTo>
                      <a:pt x="17639" y="12163"/>
                      <a:pt x="19020" y="10695"/>
                      <a:pt x="19020" y="8929"/>
                    </a:cubicBezTo>
                    <a:lnTo>
                      <a:pt x="19020" y="8929"/>
                    </a:lnTo>
                    <a:lnTo>
                      <a:pt x="19002" y="8947"/>
                    </a:lnTo>
                    <a:cubicBezTo>
                      <a:pt x="19002" y="7304"/>
                      <a:pt x="17814" y="5923"/>
                      <a:pt x="16188" y="5660"/>
                    </a:cubicBezTo>
                    <a:lnTo>
                      <a:pt x="16188" y="5451"/>
                    </a:lnTo>
                    <a:cubicBezTo>
                      <a:pt x="16188" y="3120"/>
                      <a:pt x="14284" y="1409"/>
                      <a:pt x="12166" y="1409"/>
                    </a:cubicBezTo>
                    <a:cubicBezTo>
                      <a:pt x="11600" y="1409"/>
                      <a:pt x="11018" y="1531"/>
                      <a:pt x="10454" y="1797"/>
                    </a:cubicBezTo>
                    <a:cubicBezTo>
                      <a:pt x="9544" y="556"/>
                      <a:pt x="8249" y="1"/>
                      <a:pt x="6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6472238" y="1510100"/>
                <a:ext cx="76500" cy="69950"/>
              </a:xfrm>
              <a:custGeom>
                <a:rect b="b" l="l" r="r" t="t"/>
                <a:pathLst>
                  <a:path extrusionOk="0" h="2798" w="3060">
                    <a:moveTo>
                      <a:pt x="1522" y="1"/>
                    </a:moveTo>
                    <a:cubicBezTo>
                      <a:pt x="1259" y="1"/>
                      <a:pt x="997" y="176"/>
                      <a:pt x="997" y="525"/>
                    </a:cubicBezTo>
                    <a:lnTo>
                      <a:pt x="997" y="875"/>
                    </a:lnTo>
                    <a:lnTo>
                      <a:pt x="665" y="875"/>
                    </a:lnTo>
                    <a:cubicBezTo>
                      <a:pt x="1" y="910"/>
                      <a:pt x="1" y="1889"/>
                      <a:pt x="665" y="1924"/>
                    </a:cubicBezTo>
                    <a:lnTo>
                      <a:pt x="1015" y="1924"/>
                    </a:lnTo>
                    <a:lnTo>
                      <a:pt x="1015" y="2273"/>
                    </a:lnTo>
                    <a:cubicBezTo>
                      <a:pt x="1015" y="2623"/>
                      <a:pt x="1277" y="2798"/>
                      <a:pt x="1539" y="2798"/>
                    </a:cubicBezTo>
                    <a:cubicBezTo>
                      <a:pt x="1801" y="2798"/>
                      <a:pt x="2064" y="2623"/>
                      <a:pt x="2064" y="2273"/>
                    </a:cubicBezTo>
                    <a:lnTo>
                      <a:pt x="2064" y="1924"/>
                    </a:lnTo>
                    <a:lnTo>
                      <a:pt x="2413" y="1924"/>
                    </a:lnTo>
                    <a:cubicBezTo>
                      <a:pt x="3060" y="1889"/>
                      <a:pt x="3060" y="910"/>
                      <a:pt x="2413" y="875"/>
                    </a:cubicBezTo>
                    <a:lnTo>
                      <a:pt x="2046" y="875"/>
                    </a:lnTo>
                    <a:lnTo>
                      <a:pt x="2046" y="525"/>
                    </a:lnTo>
                    <a:cubicBezTo>
                      <a:pt x="2046" y="176"/>
                      <a:pt x="1784" y="1"/>
                      <a:pt x="15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6341138" y="1510100"/>
                <a:ext cx="76500" cy="69950"/>
              </a:xfrm>
              <a:custGeom>
                <a:rect b="b" l="l" r="r" t="t"/>
                <a:pathLst>
                  <a:path extrusionOk="0" h="2798" w="3060">
                    <a:moveTo>
                      <a:pt x="1526" y="1"/>
                    </a:moveTo>
                    <a:cubicBezTo>
                      <a:pt x="1263" y="1"/>
                      <a:pt x="1006" y="176"/>
                      <a:pt x="1014" y="525"/>
                    </a:cubicBezTo>
                    <a:lnTo>
                      <a:pt x="1014" y="875"/>
                    </a:lnTo>
                    <a:lnTo>
                      <a:pt x="665" y="875"/>
                    </a:lnTo>
                    <a:cubicBezTo>
                      <a:pt x="0" y="910"/>
                      <a:pt x="0" y="1889"/>
                      <a:pt x="665" y="1924"/>
                    </a:cubicBezTo>
                    <a:lnTo>
                      <a:pt x="1014" y="1924"/>
                    </a:lnTo>
                    <a:lnTo>
                      <a:pt x="1014" y="2273"/>
                    </a:lnTo>
                    <a:cubicBezTo>
                      <a:pt x="1014" y="2623"/>
                      <a:pt x="1276" y="2798"/>
                      <a:pt x="1539" y="2798"/>
                    </a:cubicBezTo>
                    <a:cubicBezTo>
                      <a:pt x="1801" y="2798"/>
                      <a:pt x="2063" y="2623"/>
                      <a:pt x="2063" y="2273"/>
                    </a:cubicBezTo>
                    <a:lnTo>
                      <a:pt x="2063" y="1924"/>
                    </a:lnTo>
                    <a:lnTo>
                      <a:pt x="2413" y="1924"/>
                    </a:lnTo>
                    <a:cubicBezTo>
                      <a:pt x="3060" y="1889"/>
                      <a:pt x="3060" y="910"/>
                      <a:pt x="2413" y="875"/>
                    </a:cubicBezTo>
                    <a:lnTo>
                      <a:pt x="2063" y="875"/>
                    </a:lnTo>
                    <a:lnTo>
                      <a:pt x="2063" y="525"/>
                    </a:lnTo>
                    <a:cubicBezTo>
                      <a:pt x="2054" y="176"/>
                      <a:pt x="1788" y="1"/>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6429863" y="1548575"/>
                <a:ext cx="26675" cy="22550"/>
              </a:xfrm>
              <a:custGeom>
                <a:rect b="b" l="l" r="r" t="t"/>
                <a:pathLst>
                  <a:path extrusionOk="0" h="902" w="1067">
                    <a:moveTo>
                      <a:pt x="612" y="0"/>
                    </a:moveTo>
                    <a:cubicBezTo>
                      <a:pt x="192" y="0"/>
                      <a:pt x="0" y="472"/>
                      <a:pt x="280" y="769"/>
                    </a:cubicBezTo>
                    <a:cubicBezTo>
                      <a:pt x="371" y="860"/>
                      <a:pt x="484" y="901"/>
                      <a:pt x="596" y="901"/>
                    </a:cubicBezTo>
                    <a:cubicBezTo>
                      <a:pt x="828" y="901"/>
                      <a:pt x="1055" y="726"/>
                      <a:pt x="1066" y="455"/>
                    </a:cubicBezTo>
                    <a:cubicBezTo>
                      <a:pt x="1066" y="192"/>
                      <a:pt x="857" y="0"/>
                      <a:pt x="6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7" name="Google Shape;277;p31"/>
          <p:cNvGrpSpPr/>
          <p:nvPr/>
        </p:nvGrpSpPr>
        <p:grpSpPr>
          <a:xfrm rot="-679607">
            <a:off x="8139852" y="3102978"/>
            <a:ext cx="1149873" cy="1149873"/>
            <a:chOff x="9124422" y="2568890"/>
            <a:chExt cx="1149900" cy="1149900"/>
          </a:xfrm>
        </p:grpSpPr>
        <p:sp>
          <p:nvSpPr>
            <p:cNvPr id="278" name="Google Shape;278;p31"/>
            <p:cNvSpPr/>
            <p:nvPr/>
          </p:nvSpPr>
          <p:spPr>
            <a:xfrm>
              <a:off x="9124422" y="2568890"/>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31"/>
            <p:cNvGrpSpPr/>
            <p:nvPr/>
          </p:nvGrpSpPr>
          <p:grpSpPr>
            <a:xfrm>
              <a:off x="9411610" y="2856126"/>
              <a:ext cx="575456" cy="575424"/>
              <a:chOff x="5477988" y="1236975"/>
              <a:chExt cx="448000" cy="447975"/>
            </a:xfrm>
          </p:grpSpPr>
          <p:sp>
            <p:nvSpPr>
              <p:cNvPr id="280" name="Google Shape;280;p31"/>
              <p:cNvSpPr/>
              <p:nvPr/>
            </p:nvSpPr>
            <p:spPr>
              <a:xfrm>
                <a:off x="5477988" y="1236975"/>
                <a:ext cx="448000" cy="447975"/>
              </a:xfrm>
              <a:custGeom>
                <a:rect b="b" l="l" r="r" t="t"/>
                <a:pathLst>
                  <a:path extrusionOk="0" h="17919" w="17920">
                    <a:moveTo>
                      <a:pt x="16870" y="1049"/>
                    </a:moveTo>
                    <a:lnTo>
                      <a:pt x="16870" y="16869"/>
                    </a:lnTo>
                    <a:lnTo>
                      <a:pt x="1050" y="16869"/>
                    </a:lnTo>
                    <a:lnTo>
                      <a:pt x="1050" y="1049"/>
                    </a:lnTo>
                    <a:close/>
                    <a:moveTo>
                      <a:pt x="525" y="0"/>
                    </a:moveTo>
                    <a:cubicBezTo>
                      <a:pt x="228" y="0"/>
                      <a:pt x="1" y="227"/>
                      <a:pt x="1" y="524"/>
                    </a:cubicBezTo>
                    <a:lnTo>
                      <a:pt x="1" y="17394"/>
                    </a:lnTo>
                    <a:cubicBezTo>
                      <a:pt x="1" y="17691"/>
                      <a:pt x="228" y="17918"/>
                      <a:pt x="525" y="17918"/>
                    </a:cubicBezTo>
                    <a:lnTo>
                      <a:pt x="17395" y="17918"/>
                    </a:lnTo>
                    <a:cubicBezTo>
                      <a:pt x="17692" y="17918"/>
                      <a:pt x="17919" y="17691"/>
                      <a:pt x="17919" y="17394"/>
                    </a:cubicBezTo>
                    <a:lnTo>
                      <a:pt x="17919" y="524"/>
                    </a:lnTo>
                    <a:cubicBezTo>
                      <a:pt x="17919" y="227"/>
                      <a:pt x="17692" y="0"/>
                      <a:pt x="173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5531313" y="1290275"/>
                <a:ext cx="341350" cy="341350"/>
              </a:xfrm>
              <a:custGeom>
                <a:rect b="b" l="l" r="r" t="t"/>
                <a:pathLst>
                  <a:path extrusionOk="0" h="13654" w="13654">
                    <a:moveTo>
                      <a:pt x="8409" y="1050"/>
                    </a:moveTo>
                    <a:lnTo>
                      <a:pt x="8409" y="2273"/>
                    </a:lnTo>
                    <a:cubicBezTo>
                      <a:pt x="8409" y="2570"/>
                      <a:pt x="8636" y="2798"/>
                      <a:pt x="8933" y="2798"/>
                    </a:cubicBezTo>
                    <a:lnTo>
                      <a:pt x="10507" y="2798"/>
                    </a:lnTo>
                    <a:lnTo>
                      <a:pt x="10507" y="4021"/>
                    </a:lnTo>
                    <a:cubicBezTo>
                      <a:pt x="10507" y="4319"/>
                      <a:pt x="10734" y="4546"/>
                      <a:pt x="11031" y="4546"/>
                    </a:cubicBezTo>
                    <a:lnTo>
                      <a:pt x="12604" y="4546"/>
                    </a:lnTo>
                    <a:lnTo>
                      <a:pt x="12604" y="12605"/>
                    </a:lnTo>
                    <a:lnTo>
                      <a:pt x="1049" y="12605"/>
                    </a:lnTo>
                    <a:lnTo>
                      <a:pt x="1049" y="4546"/>
                    </a:lnTo>
                    <a:lnTo>
                      <a:pt x="2623" y="4546"/>
                    </a:lnTo>
                    <a:cubicBezTo>
                      <a:pt x="2920" y="4546"/>
                      <a:pt x="3147" y="4319"/>
                      <a:pt x="3147" y="4021"/>
                    </a:cubicBezTo>
                    <a:lnTo>
                      <a:pt x="3147" y="2798"/>
                    </a:lnTo>
                    <a:lnTo>
                      <a:pt x="4720" y="2798"/>
                    </a:lnTo>
                    <a:cubicBezTo>
                      <a:pt x="5018" y="2798"/>
                      <a:pt x="5245" y="2570"/>
                      <a:pt x="5245" y="2273"/>
                    </a:cubicBezTo>
                    <a:lnTo>
                      <a:pt x="5245" y="1050"/>
                    </a:lnTo>
                    <a:close/>
                    <a:moveTo>
                      <a:pt x="4720" y="1"/>
                    </a:moveTo>
                    <a:cubicBezTo>
                      <a:pt x="4441" y="1"/>
                      <a:pt x="4196" y="245"/>
                      <a:pt x="4196" y="525"/>
                    </a:cubicBezTo>
                    <a:lnTo>
                      <a:pt x="4196" y="1749"/>
                    </a:lnTo>
                    <a:lnTo>
                      <a:pt x="2623" y="1749"/>
                    </a:lnTo>
                    <a:cubicBezTo>
                      <a:pt x="2343" y="1749"/>
                      <a:pt x="2098" y="1994"/>
                      <a:pt x="2098" y="2273"/>
                    </a:cubicBezTo>
                    <a:lnTo>
                      <a:pt x="2098" y="3497"/>
                    </a:lnTo>
                    <a:lnTo>
                      <a:pt x="525" y="3497"/>
                    </a:lnTo>
                    <a:cubicBezTo>
                      <a:pt x="245" y="3497"/>
                      <a:pt x="0" y="3742"/>
                      <a:pt x="0" y="4021"/>
                    </a:cubicBezTo>
                    <a:lnTo>
                      <a:pt x="0" y="13129"/>
                    </a:lnTo>
                    <a:cubicBezTo>
                      <a:pt x="0" y="13409"/>
                      <a:pt x="245" y="13654"/>
                      <a:pt x="525" y="13654"/>
                    </a:cubicBezTo>
                    <a:lnTo>
                      <a:pt x="13129" y="13654"/>
                    </a:lnTo>
                    <a:cubicBezTo>
                      <a:pt x="13409" y="13654"/>
                      <a:pt x="13653" y="13409"/>
                      <a:pt x="13653" y="13129"/>
                    </a:cubicBezTo>
                    <a:lnTo>
                      <a:pt x="13653" y="4021"/>
                    </a:lnTo>
                    <a:cubicBezTo>
                      <a:pt x="13653" y="3742"/>
                      <a:pt x="13409" y="3497"/>
                      <a:pt x="13129" y="3497"/>
                    </a:cubicBezTo>
                    <a:lnTo>
                      <a:pt x="11556" y="3497"/>
                    </a:lnTo>
                    <a:lnTo>
                      <a:pt x="11556" y="2273"/>
                    </a:lnTo>
                    <a:cubicBezTo>
                      <a:pt x="11556" y="1994"/>
                      <a:pt x="11311" y="1749"/>
                      <a:pt x="11031" y="1749"/>
                    </a:cubicBezTo>
                    <a:lnTo>
                      <a:pt x="9458" y="1749"/>
                    </a:lnTo>
                    <a:lnTo>
                      <a:pt x="9458" y="525"/>
                    </a:lnTo>
                    <a:cubicBezTo>
                      <a:pt x="9458" y="245"/>
                      <a:pt x="921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579396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7" y="3147"/>
                      <a:pt x="1050" y="2972"/>
                      <a:pt x="1050" y="2622"/>
                    </a:cubicBezTo>
                    <a:lnTo>
                      <a:pt x="1050" y="525"/>
                    </a:lnTo>
                    <a:cubicBezTo>
                      <a:pt x="1050" y="227"/>
                      <a:pt x="805"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5741513" y="1500500"/>
                <a:ext cx="26250" cy="78675"/>
              </a:xfrm>
              <a:custGeom>
                <a:rect b="b" l="l" r="r" t="t"/>
                <a:pathLst>
                  <a:path extrusionOk="0" h="3147" w="1050">
                    <a:moveTo>
                      <a:pt x="525" y="0"/>
                    </a:moveTo>
                    <a:cubicBezTo>
                      <a:pt x="228" y="0"/>
                      <a:pt x="1" y="227"/>
                      <a:pt x="1" y="525"/>
                    </a:cubicBezTo>
                    <a:lnTo>
                      <a:pt x="1" y="2622"/>
                    </a:lnTo>
                    <a:cubicBezTo>
                      <a:pt x="1" y="2972"/>
                      <a:pt x="263" y="3147"/>
                      <a:pt x="525" y="3147"/>
                    </a:cubicBezTo>
                    <a:cubicBezTo>
                      <a:pt x="788" y="3147"/>
                      <a:pt x="1050" y="2972"/>
                      <a:pt x="1050" y="2622"/>
                    </a:cubicBezTo>
                    <a:lnTo>
                      <a:pt x="1050" y="525"/>
                    </a:lnTo>
                    <a:cubicBezTo>
                      <a:pt x="1050" y="227"/>
                      <a:pt x="805"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5688638" y="1500500"/>
                <a:ext cx="26700" cy="78675"/>
              </a:xfrm>
              <a:custGeom>
                <a:rect b="b" l="l" r="r" t="t"/>
                <a:pathLst>
                  <a:path extrusionOk="0" h="3147" w="1068">
                    <a:moveTo>
                      <a:pt x="543" y="0"/>
                    </a:moveTo>
                    <a:cubicBezTo>
                      <a:pt x="245" y="0"/>
                      <a:pt x="1" y="227"/>
                      <a:pt x="18" y="525"/>
                    </a:cubicBezTo>
                    <a:lnTo>
                      <a:pt x="18" y="2622"/>
                    </a:lnTo>
                    <a:cubicBezTo>
                      <a:pt x="18" y="2972"/>
                      <a:pt x="280" y="3147"/>
                      <a:pt x="543" y="3147"/>
                    </a:cubicBezTo>
                    <a:cubicBezTo>
                      <a:pt x="805" y="3147"/>
                      <a:pt x="1067" y="2972"/>
                      <a:pt x="1067" y="2622"/>
                    </a:cubicBezTo>
                    <a:lnTo>
                      <a:pt x="1067" y="525"/>
                    </a:lnTo>
                    <a:cubicBezTo>
                      <a:pt x="1067" y="227"/>
                      <a:pt x="822" y="0"/>
                      <a:pt x="5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5583763" y="1500500"/>
                <a:ext cx="26250" cy="78675"/>
              </a:xfrm>
              <a:custGeom>
                <a:rect b="b" l="l" r="r" t="t"/>
                <a:pathLst>
                  <a:path extrusionOk="0" h="3147" w="1050">
                    <a:moveTo>
                      <a:pt x="525" y="0"/>
                    </a:moveTo>
                    <a:cubicBezTo>
                      <a:pt x="245" y="0"/>
                      <a:pt x="0" y="227"/>
                      <a:pt x="0" y="525"/>
                    </a:cubicBezTo>
                    <a:lnTo>
                      <a:pt x="0" y="2622"/>
                    </a:lnTo>
                    <a:cubicBezTo>
                      <a:pt x="0" y="2972"/>
                      <a:pt x="262" y="3147"/>
                      <a:pt x="525" y="3147"/>
                    </a:cubicBezTo>
                    <a:cubicBezTo>
                      <a:pt x="787" y="3147"/>
                      <a:pt x="1049" y="2972"/>
                      <a:pt x="1049" y="2622"/>
                    </a:cubicBezTo>
                    <a:lnTo>
                      <a:pt x="1049" y="525"/>
                    </a:lnTo>
                    <a:cubicBezTo>
                      <a:pt x="1049" y="227"/>
                      <a:pt x="822"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5636188" y="1500500"/>
                <a:ext cx="26250" cy="78675"/>
              </a:xfrm>
              <a:custGeom>
                <a:rect b="b" l="l" r="r" t="t"/>
                <a:pathLst>
                  <a:path extrusionOk="0" h="3147" w="1050">
                    <a:moveTo>
                      <a:pt x="525" y="0"/>
                    </a:moveTo>
                    <a:cubicBezTo>
                      <a:pt x="246" y="0"/>
                      <a:pt x="1" y="227"/>
                      <a:pt x="1" y="525"/>
                    </a:cubicBezTo>
                    <a:lnTo>
                      <a:pt x="1" y="2622"/>
                    </a:lnTo>
                    <a:cubicBezTo>
                      <a:pt x="1" y="2972"/>
                      <a:pt x="263" y="3147"/>
                      <a:pt x="525" y="3147"/>
                    </a:cubicBezTo>
                    <a:cubicBezTo>
                      <a:pt x="788" y="3147"/>
                      <a:pt x="1050" y="2972"/>
                      <a:pt x="1050" y="2622"/>
                    </a:cubicBezTo>
                    <a:lnTo>
                      <a:pt x="1050" y="525"/>
                    </a:lnTo>
                    <a:cubicBezTo>
                      <a:pt x="1050" y="227"/>
                      <a:pt x="823"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5807088" y="1290275"/>
                <a:ext cx="69950" cy="26250"/>
              </a:xfrm>
              <a:custGeom>
                <a:rect b="b" l="l" r="r" t="t"/>
                <a:pathLst>
                  <a:path extrusionOk="0" h="1050" w="2798">
                    <a:moveTo>
                      <a:pt x="699" y="1"/>
                    </a:moveTo>
                    <a:cubicBezTo>
                      <a:pt x="0" y="1"/>
                      <a:pt x="0" y="1050"/>
                      <a:pt x="699" y="1050"/>
                    </a:cubicBezTo>
                    <a:lnTo>
                      <a:pt x="2098" y="1050"/>
                    </a:lnTo>
                    <a:cubicBezTo>
                      <a:pt x="2797" y="1050"/>
                      <a:pt x="2797" y="1"/>
                      <a:pt x="2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5526938" y="1290275"/>
                <a:ext cx="69950" cy="26250"/>
              </a:xfrm>
              <a:custGeom>
                <a:rect b="b" l="l" r="r" t="t"/>
                <a:pathLst>
                  <a:path extrusionOk="0" h="1050" w="2798">
                    <a:moveTo>
                      <a:pt x="700" y="1"/>
                    </a:moveTo>
                    <a:cubicBezTo>
                      <a:pt x="1" y="1"/>
                      <a:pt x="1" y="1050"/>
                      <a:pt x="700" y="1050"/>
                    </a:cubicBezTo>
                    <a:lnTo>
                      <a:pt x="2098" y="1050"/>
                    </a:lnTo>
                    <a:cubicBezTo>
                      <a:pt x="2798" y="1050"/>
                      <a:pt x="2798" y="1"/>
                      <a:pt x="20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9" name="Google Shape;289;p31"/>
          <p:cNvSpPr txBox="1"/>
          <p:nvPr>
            <p:ph idx="2" type="title"/>
          </p:nvPr>
        </p:nvSpPr>
        <p:spPr>
          <a:xfrm flipH="1">
            <a:off x="2229450" y="2690526"/>
            <a:ext cx="4685100" cy="558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Theory lesson</a:t>
            </a:r>
            <a:endParaRPr/>
          </a:p>
        </p:txBody>
      </p:sp>
      <p:sp>
        <p:nvSpPr>
          <p:cNvPr id="290" name="Google Shape;290;p31"/>
          <p:cNvSpPr txBox="1"/>
          <p:nvPr>
            <p:ph type="title"/>
          </p:nvPr>
        </p:nvSpPr>
        <p:spPr>
          <a:xfrm rot="-59787">
            <a:off x="3002163" y="1276077"/>
            <a:ext cx="3139675" cy="1095768"/>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291" name="Google Shape;291;p31"/>
          <p:cNvSpPr txBox="1"/>
          <p:nvPr>
            <p:ph idx="1" type="subTitle"/>
          </p:nvPr>
        </p:nvSpPr>
        <p:spPr>
          <a:xfrm flipH="1">
            <a:off x="2229450" y="3595250"/>
            <a:ext cx="4685100" cy="299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You can enter a subtitle here if you need it</a:t>
            </a:r>
            <a:endParaRPr/>
          </a:p>
        </p:txBody>
      </p:sp>
      <p:cxnSp>
        <p:nvCxnSpPr>
          <p:cNvPr id="292" name="Google Shape;292;p31"/>
          <p:cNvCxnSpPr/>
          <p:nvPr/>
        </p:nvCxnSpPr>
        <p:spPr>
          <a:xfrm>
            <a:off x="2377650" y="3324129"/>
            <a:ext cx="4388700" cy="0"/>
          </a:xfrm>
          <a:prstGeom prst="straightConnector1">
            <a:avLst/>
          </a:prstGeom>
          <a:noFill/>
          <a:ln cap="flat" cmpd="sng" w="9525">
            <a:solidFill>
              <a:schemeClr val="accent1"/>
            </a:solidFill>
            <a:prstDash val="solid"/>
            <a:round/>
            <a:headEnd len="med" w="med" type="none"/>
            <a:tailEnd len="med" w="med" type="none"/>
          </a:ln>
        </p:spPr>
      </p:cxnSp>
      <p:sp>
        <p:nvSpPr>
          <p:cNvPr id="293" name="Google Shape;293;p31"/>
          <p:cNvSpPr txBox="1"/>
          <p:nvPr/>
        </p:nvSpPr>
        <p:spPr>
          <a:xfrm rot="540321">
            <a:off x="7304786" y="3816140"/>
            <a:ext cx="1774776" cy="438270"/>
          </a:xfrm>
          <a:prstGeom prst="rect">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2022</a:t>
            </a:r>
            <a:endParaRPr sz="1900">
              <a:solidFill>
                <a:schemeClr val="accent2"/>
              </a:solidFill>
              <a:latin typeface="Jost SemiBold"/>
              <a:ea typeface="Jost SemiBold"/>
              <a:cs typeface="Jost SemiBold"/>
              <a:sym typeface="Jost SemiBold"/>
            </a:endParaRPr>
          </a:p>
        </p:txBody>
      </p:sp>
      <p:grpSp>
        <p:nvGrpSpPr>
          <p:cNvPr id="294" name="Google Shape;294;p31"/>
          <p:cNvGrpSpPr/>
          <p:nvPr/>
        </p:nvGrpSpPr>
        <p:grpSpPr>
          <a:xfrm rot="-654054">
            <a:off x="-62251" y="1005636"/>
            <a:ext cx="1149835" cy="1149835"/>
            <a:chOff x="-1332859" y="1178876"/>
            <a:chExt cx="1149900" cy="1149900"/>
          </a:xfrm>
        </p:grpSpPr>
        <p:sp>
          <p:nvSpPr>
            <p:cNvPr id="295" name="Google Shape;295;p31"/>
            <p:cNvSpPr/>
            <p:nvPr/>
          </p:nvSpPr>
          <p:spPr>
            <a:xfrm>
              <a:off x="-1332859" y="1178876"/>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1069494" y="1466133"/>
              <a:ext cx="623187" cy="575380"/>
            </a:xfrm>
            <a:custGeom>
              <a:rect b="b" l="l" r="r" t="t"/>
              <a:pathLst>
                <a:path extrusionOk="0" h="17933" w="19423">
                  <a:moveTo>
                    <a:pt x="7198" y="1"/>
                  </a:moveTo>
                  <a:cubicBezTo>
                    <a:pt x="4964" y="1"/>
                    <a:pt x="2780" y="1694"/>
                    <a:pt x="2780" y="4384"/>
                  </a:cubicBezTo>
                  <a:cubicBezTo>
                    <a:pt x="2780" y="4786"/>
                    <a:pt x="2832" y="5188"/>
                    <a:pt x="2955" y="5573"/>
                  </a:cubicBezTo>
                  <a:cubicBezTo>
                    <a:pt x="0" y="7636"/>
                    <a:pt x="1451" y="12268"/>
                    <a:pt x="5070" y="12268"/>
                  </a:cubicBezTo>
                  <a:lnTo>
                    <a:pt x="5245" y="12268"/>
                  </a:lnTo>
                  <a:cubicBezTo>
                    <a:pt x="5245" y="12775"/>
                    <a:pt x="5315" y="13282"/>
                    <a:pt x="5472" y="13772"/>
                  </a:cubicBezTo>
                  <a:cubicBezTo>
                    <a:pt x="5542" y="13982"/>
                    <a:pt x="5752" y="14139"/>
                    <a:pt x="5979" y="14139"/>
                  </a:cubicBezTo>
                  <a:cubicBezTo>
                    <a:pt x="6031" y="14139"/>
                    <a:pt x="6084" y="14121"/>
                    <a:pt x="6136" y="14104"/>
                  </a:cubicBezTo>
                  <a:cubicBezTo>
                    <a:pt x="6399" y="14016"/>
                    <a:pt x="6556" y="13737"/>
                    <a:pt x="6468" y="13457"/>
                  </a:cubicBezTo>
                  <a:cubicBezTo>
                    <a:pt x="5603" y="10694"/>
                    <a:pt x="7780" y="8209"/>
                    <a:pt x="10312" y="8209"/>
                  </a:cubicBezTo>
                  <a:cubicBezTo>
                    <a:pt x="10951" y="8209"/>
                    <a:pt x="11613" y="8367"/>
                    <a:pt x="12255" y="8720"/>
                  </a:cubicBezTo>
                  <a:lnTo>
                    <a:pt x="11486" y="8860"/>
                  </a:lnTo>
                  <a:cubicBezTo>
                    <a:pt x="10845" y="8946"/>
                    <a:pt x="10925" y="9891"/>
                    <a:pt x="11556" y="9891"/>
                  </a:cubicBezTo>
                  <a:cubicBezTo>
                    <a:pt x="11561" y="9891"/>
                    <a:pt x="11567" y="9891"/>
                    <a:pt x="11573" y="9891"/>
                  </a:cubicBezTo>
                  <a:lnTo>
                    <a:pt x="11678" y="9891"/>
                  </a:lnTo>
                  <a:lnTo>
                    <a:pt x="13618" y="9559"/>
                  </a:lnTo>
                  <a:cubicBezTo>
                    <a:pt x="13915" y="9506"/>
                    <a:pt x="14108" y="9227"/>
                    <a:pt x="14055" y="8947"/>
                  </a:cubicBezTo>
                  <a:lnTo>
                    <a:pt x="13706" y="6989"/>
                  </a:lnTo>
                  <a:cubicBezTo>
                    <a:pt x="13653" y="6693"/>
                    <a:pt x="13428" y="6558"/>
                    <a:pt x="13200" y="6558"/>
                  </a:cubicBezTo>
                  <a:cubicBezTo>
                    <a:pt x="12905" y="6558"/>
                    <a:pt x="12605" y="6786"/>
                    <a:pt x="12674" y="7181"/>
                  </a:cubicBezTo>
                  <a:lnTo>
                    <a:pt x="12797" y="7811"/>
                  </a:lnTo>
                  <a:cubicBezTo>
                    <a:pt x="12006" y="7374"/>
                    <a:pt x="11164" y="7172"/>
                    <a:pt x="10341" y="7172"/>
                  </a:cubicBezTo>
                  <a:cubicBezTo>
                    <a:pt x="8034" y="7172"/>
                    <a:pt x="5870" y="8759"/>
                    <a:pt x="5367" y="11219"/>
                  </a:cubicBezTo>
                  <a:lnTo>
                    <a:pt x="5070" y="11219"/>
                  </a:lnTo>
                  <a:cubicBezTo>
                    <a:pt x="5056" y="11220"/>
                    <a:pt x="5042" y="11220"/>
                    <a:pt x="5028" y="11220"/>
                  </a:cubicBezTo>
                  <a:cubicBezTo>
                    <a:pt x="2558" y="11220"/>
                    <a:pt x="1445" y="8134"/>
                    <a:pt x="3374" y="6569"/>
                  </a:cubicBezTo>
                  <a:lnTo>
                    <a:pt x="3374" y="6569"/>
                  </a:lnTo>
                  <a:cubicBezTo>
                    <a:pt x="3567" y="6902"/>
                    <a:pt x="3794" y="7199"/>
                    <a:pt x="4056" y="7478"/>
                  </a:cubicBezTo>
                  <a:cubicBezTo>
                    <a:pt x="4174" y="7592"/>
                    <a:pt x="4303" y="7640"/>
                    <a:pt x="4427" y="7640"/>
                  </a:cubicBezTo>
                  <a:cubicBezTo>
                    <a:pt x="4838" y="7640"/>
                    <a:pt x="5184" y="7116"/>
                    <a:pt x="4808" y="6727"/>
                  </a:cubicBezTo>
                  <a:cubicBezTo>
                    <a:pt x="4493" y="6412"/>
                    <a:pt x="4231" y="6028"/>
                    <a:pt x="4073" y="5608"/>
                  </a:cubicBezTo>
                  <a:cubicBezTo>
                    <a:pt x="3916" y="5206"/>
                    <a:pt x="3829" y="4804"/>
                    <a:pt x="3829" y="4384"/>
                  </a:cubicBezTo>
                  <a:cubicBezTo>
                    <a:pt x="3829" y="2347"/>
                    <a:pt x="5485" y="1055"/>
                    <a:pt x="7181" y="1055"/>
                  </a:cubicBezTo>
                  <a:cubicBezTo>
                    <a:pt x="8133" y="1055"/>
                    <a:pt x="9098" y="1462"/>
                    <a:pt x="9790" y="2374"/>
                  </a:cubicBezTo>
                  <a:cubicBezTo>
                    <a:pt x="9720" y="2444"/>
                    <a:pt x="9633" y="2514"/>
                    <a:pt x="9563" y="2584"/>
                  </a:cubicBezTo>
                  <a:cubicBezTo>
                    <a:pt x="9172" y="2961"/>
                    <a:pt x="9529" y="3494"/>
                    <a:pt x="9946" y="3494"/>
                  </a:cubicBezTo>
                  <a:cubicBezTo>
                    <a:pt x="10069" y="3494"/>
                    <a:pt x="10198" y="3447"/>
                    <a:pt x="10314" y="3335"/>
                  </a:cubicBezTo>
                  <a:cubicBezTo>
                    <a:pt x="10454" y="3196"/>
                    <a:pt x="10629" y="3056"/>
                    <a:pt x="10804" y="2933"/>
                  </a:cubicBezTo>
                  <a:cubicBezTo>
                    <a:pt x="11315" y="2603"/>
                    <a:pt x="11868" y="2453"/>
                    <a:pt x="12408" y="2453"/>
                  </a:cubicBezTo>
                  <a:cubicBezTo>
                    <a:pt x="13953" y="2453"/>
                    <a:pt x="15384" y="3684"/>
                    <a:pt x="15384" y="5433"/>
                  </a:cubicBezTo>
                  <a:cubicBezTo>
                    <a:pt x="15384" y="5643"/>
                    <a:pt x="15366" y="5835"/>
                    <a:pt x="15331" y="6045"/>
                  </a:cubicBezTo>
                  <a:cubicBezTo>
                    <a:pt x="15267" y="6369"/>
                    <a:pt x="15517" y="6663"/>
                    <a:pt x="15846" y="6663"/>
                  </a:cubicBezTo>
                  <a:cubicBezTo>
                    <a:pt x="15872" y="6663"/>
                    <a:pt x="15899" y="6661"/>
                    <a:pt x="15926" y="6657"/>
                  </a:cubicBezTo>
                  <a:cubicBezTo>
                    <a:pt x="17167" y="6657"/>
                    <a:pt x="18198" y="7688"/>
                    <a:pt x="18198" y="8947"/>
                  </a:cubicBezTo>
                  <a:cubicBezTo>
                    <a:pt x="18198" y="10188"/>
                    <a:pt x="17167" y="11219"/>
                    <a:pt x="15926" y="11219"/>
                  </a:cubicBezTo>
                  <a:lnTo>
                    <a:pt x="15279" y="11219"/>
                  </a:lnTo>
                  <a:cubicBezTo>
                    <a:pt x="15244" y="11045"/>
                    <a:pt x="15209" y="10887"/>
                    <a:pt x="15157" y="10713"/>
                  </a:cubicBezTo>
                  <a:cubicBezTo>
                    <a:pt x="15075" y="10455"/>
                    <a:pt x="14876" y="10345"/>
                    <a:pt x="14674" y="10345"/>
                  </a:cubicBezTo>
                  <a:cubicBezTo>
                    <a:pt x="14356" y="10345"/>
                    <a:pt x="14032" y="10620"/>
                    <a:pt x="14160" y="11027"/>
                  </a:cubicBezTo>
                  <a:cubicBezTo>
                    <a:pt x="15026" y="13791"/>
                    <a:pt x="12849" y="16276"/>
                    <a:pt x="10317" y="16276"/>
                  </a:cubicBezTo>
                  <a:cubicBezTo>
                    <a:pt x="9677" y="16276"/>
                    <a:pt x="9015" y="16117"/>
                    <a:pt x="8374" y="15765"/>
                  </a:cubicBezTo>
                  <a:lnTo>
                    <a:pt x="9143" y="15625"/>
                  </a:lnTo>
                  <a:cubicBezTo>
                    <a:pt x="9787" y="15509"/>
                    <a:pt x="9667" y="14583"/>
                    <a:pt x="9063" y="14583"/>
                  </a:cubicBezTo>
                  <a:cubicBezTo>
                    <a:pt x="9027" y="14583"/>
                    <a:pt x="8990" y="14587"/>
                    <a:pt x="8951" y="14593"/>
                  </a:cubicBezTo>
                  <a:lnTo>
                    <a:pt x="7010" y="14943"/>
                  </a:lnTo>
                  <a:cubicBezTo>
                    <a:pt x="6713" y="14978"/>
                    <a:pt x="6521" y="15258"/>
                    <a:pt x="6573" y="15555"/>
                  </a:cubicBezTo>
                  <a:lnTo>
                    <a:pt x="6923" y="17495"/>
                  </a:lnTo>
                  <a:cubicBezTo>
                    <a:pt x="6958" y="17740"/>
                    <a:pt x="7168" y="17932"/>
                    <a:pt x="7430" y="17932"/>
                  </a:cubicBezTo>
                  <a:lnTo>
                    <a:pt x="7517" y="17932"/>
                  </a:lnTo>
                  <a:cubicBezTo>
                    <a:pt x="7815" y="17880"/>
                    <a:pt x="8007" y="17618"/>
                    <a:pt x="7954" y="17320"/>
                  </a:cubicBezTo>
                  <a:lnTo>
                    <a:pt x="7849" y="16691"/>
                  </a:lnTo>
                  <a:lnTo>
                    <a:pt x="7849" y="16691"/>
                  </a:lnTo>
                  <a:cubicBezTo>
                    <a:pt x="8646" y="17133"/>
                    <a:pt x="9485" y="17335"/>
                    <a:pt x="10303" y="17335"/>
                  </a:cubicBezTo>
                  <a:cubicBezTo>
                    <a:pt x="12949" y="17335"/>
                    <a:pt x="15371" y="15220"/>
                    <a:pt x="15384" y="12268"/>
                  </a:cubicBezTo>
                  <a:lnTo>
                    <a:pt x="15926" y="12268"/>
                  </a:lnTo>
                  <a:cubicBezTo>
                    <a:pt x="15948" y="12269"/>
                    <a:pt x="15970" y="12269"/>
                    <a:pt x="15992" y="12269"/>
                  </a:cubicBezTo>
                  <a:cubicBezTo>
                    <a:pt x="17712" y="12269"/>
                    <a:pt x="19162" y="10935"/>
                    <a:pt x="19300" y="9209"/>
                  </a:cubicBezTo>
                  <a:cubicBezTo>
                    <a:pt x="19422" y="7444"/>
                    <a:pt x="18163" y="5888"/>
                    <a:pt x="16433" y="5660"/>
                  </a:cubicBezTo>
                  <a:lnTo>
                    <a:pt x="16433" y="5433"/>
                  </a:lnTo>
                  <a:cubicBezTo>
                    <a:pt x="16419" y="3116"/>
                    <a:pt x="14512" y="1409"/>
                    <a:pt x="12395" y="1409"/>
                  </a:cubicBezTo>
                  <a:cubicBezTo>
                    <a:pt x="11828" y="1409"/>
                    <a:pt x="11246" y="1531"/>
                    <a:pt x="10681" y="1797"/>
                  </a:cubicBezTo>
                  <a:cubicBezTo>
                    <a:pt x="9771" y="556"/>
                    <a:pt x="8476" y="1"/>
                    <a:pt x="71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31"/>
          <p:cNvGrpSpPr/>
          <p:nvPr/>
        </p:nvGrpSpPr>
        <p:grpSpPr>
          <a:xfrm>
            <a:off x="524741" y="319401"/>
            <a:ext cx="1149900" cy="1149900"/>
            <a:chOff x="783766" y="1851351"/>
            <a:chExt cx="1149900" cy="1149900"/>
          </a:xfrm>
        </p:grpSpPr>
        <p:sp>
          <p:nvSpPr>
            <p:cNvPr id="298" name="Google Shape;298;p31"/>
            <p:cNvSpPr/>
            <p:nvPr/>
          </p:nvSpPr>
          <p:spPr>
            <a:xfrm>
              <a:off x="783766" y="1851351"/>
              <a:ext cx="1149900" cy="114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31"/>
            <p:cNvGrpSpPr/>
            <p:nvPr/>
          </p:nvGrpSpPr>
          <p:grpSpPr>
            <a:xfrm>
              <a:off x="1007976" y="2192980"/>
              <a:ext cx="701684" cy="466733"/>
              <a:chOff x="3992088" y="1299025"/>
              <a:chExt cx="486875" cy="323850"/>
            </a:xfrm>
          </p:grpSpPr>
          <p:sp>
            <p:nvSpPr>
              <p:cNvPr id="300" name="Google Shape;300;p31"/>
              <p:cNvSpPr/>
              <p:nvPr/>
            </p:nvSpPr>
            <p:spPr>
              <a:xfrm>
                <a:off x="3992088" y="1299025"/>
                <a:ext cx="486875" cy="323850"/>
              </a:xfrm>
              <a:custGeom>
                <a:rect b="b" l="l" r="r" t="t"/>
                <a:pathLst>
                  <a:path extrusionOk="0" h="12954" w="19475">
                    <a:moveTo>
                      <a:pt x="12097" y="1381"/>
                    </a:moveTo>
                    <a:cubicBezTo>
                      <a:pt x="12080" y="1416"/>
                      <a:pt x="12080" y="1451"/>
                      <a:pt x="12062" y="1469"/>
                    </a:cubicBezTo>
                    <a:cubicBezTo>
                      <a:pt x="11940" y="1836"/>
                      <a:pt x="11835" y="2203"/>
                      <a:pt x="11783" y="2570"/>
                    </a:cubicBezTo>
                    <a:lnTo>
                      <a:pt x="10751" y="2570"/>
                    </a:lnTo>
                    <a:cubicBezTo>
                      <a:pt x="11083" y="2063"/>
                      <a:pt x="11555" y="1644"/>
                      <a:pt x="12097" y="1381"/>
                    </a:cubicBezTo>
                    <a:close/>
                    <a:moveTo>
                      <a:pt x="13548" y="1049"/>
                    </a:moveTo>
                    <a:cubicBezTo>
                      <a:pt x="13601" y="1049"/>
                      <a:pt x="13828" y="1224"/>
                      <a:pt x="14055" y="1888"/>
                    </a:cubicBezTo>
                    <a:cubicBezTo>
                      <a:pt x="14143" y="2116"/>
                      <a:pt x="14195" y="2343"/>
                      <a:pt x="14247" y="2570"/>
                    </a:cubicBezTo>
                    <a:lnTo>
                      <a:pt x="12849" y="2570"/>
                    </a:lnTo>
                    <a:cubicBezTo>
                      <a:pt x="12901" y="2343"/>
                      <a:pt x="12954" y="2116"/>
                      <a:pt x="13041" y="1888"/>
                    </a:cubicBezTo>
                    <a:cubicBezTo>
                      <a:pt x="13251" y="1224"/>
                      <a:pt x="13496" y="1067"/>
                      <a:pt x="13548" y="1049"/>
                    </a:cubicBezTo>
                    <a:close/>
                    <a:moveTo>
                      <a:pt x="14999" y="1381"/>
                    </a:moveTo>
                    <a:lnTo>
                      <a:pt x="14999" y="1381"/>
                    </a:lnTo>
                    <a:cubicBezTo>
                      <a:pt x="15541" y="1661"/>
                      <a:pt x="16013" y="2063"/>
                      <a:pt x="16345" y="2570"/>
                    </a:cubicBezTo>
                    <a:lnTo>
                      <a:pt x="15314" y="2570"/>
                    </a:lnTo>
                    <a:cubicBezTo>
                      <a:pt x="15261" y="2203"/>
                      <a:pt x="15156" y="1836"/>
                      <a:pt x="15034" y="1486"/>
                    </a:cubicBezTo>
                    <a:cubicBezTo>
                      <a:pt x="15034" y="1451"/>
                      <a:pt x="15017" y="1416"/>
                      <a:pt x="14999" y="1381"/>
                    </a:cubicBezTo>
                    <a:close/>
                    <a:moveTo>
                      <a:pt x="6993" y="1049"/>
                    </a:moveTo>
                    <a:lnTo>
                      <a:pt x="6993" y="3497"/>
                    </a:lnTo>
                    <a:lnTo>
                      <a:pt x="1049" y="3497"/>
                    </a:lnTo>
                    <a:lnTo>
                      <a:pt x="1049" y="1049"/>
                    </a:lnTo>
                    <a:close/>
                    <a:moveTo>
                      <a:pt x="11643" y="3619"/>
                    </a:moveTo>
                    <a:cubicBezTo>
                      <a:pt x="11625" y="3864"/>
                      <a:pt x="11625" y="4126"/>
                      <a:pt x="11625" y="4371"/>
                    </a:cubicBezTo>
                    <a:cubicBezTo>
                      <a:pt x="11625" y="4633"/>
                      <a:pt x="11625" y="4895"/>
                      <a:pt x="11643" y="5140"/>
                    </a:cubicBezTo>
                    <a:lnTo>
                      <a:pt x="10314" y="5140"/>
                    </a:lnTo>
                    <a:cubicBezTo>
                      <a:pt x="10244" y="4895"/>
                      <a:pt x="10227" y="4633"/>
                      <a:pt x="10227" y="4371"/>
                    </a:cubicBezTo>
                    <a:cubicBezTo>
                      <a:pt x="10227" y="4126"/>
                      <a:pt x="10244" y="3864"/>
                      <a:pt x="10314" y="3619"/>
                    </a:cubicBezTo>
                    <a:close/>
                    <a:moveTo>
                      <a:pt x="14387" y="3619"/>
                    </a:moveTo>
                    <a:cubicBezTo>
                      <a:pt x="14422" y="3864"/>
                      <a:pt x="14422" y="4126"/>
                      <a:pt x="14422" y="4371"/>
                    </a:cubicBezTo>
                    <a:cubicBezTo>
                      <a:pt x="14422" y="4633"/>
                      <a:pt x="14422" y="4895"/>
                      <a:pt x="14387" y="5140"/>
                    </a:cubicBezTo>
                    <a:lnTo>
                      <a:pt x="12709" y="5140"/>
                    </a:lnTo>
                    <a:cubicBezTo>
                      <a:pt x="12692" y="4895"/>
                      <a:pt x="12674" y="4633"/>
                      <a:pt x="12674" y="4371"/>
                    </a:cubicBezTo>
                    <a:cubicBezTo>
                      <a:pt x="12674" y="4126"/>
                      <a:pt x="12674" y="3864"/>
                      <a:pt x="12709" y="3619"/>
                    </a:cubicBezTo>
                    <a:close/>
                    <a:moveTo>
                      <a:pt x="16782" y="3619"/>
                    </a:moveTo>
                    <a:cubicBezTo>
                      <a:pt x="16852" y="3864"/>
                      <a:pt x="16870" y="4126"/>
                      <a:pt x="16870" y="4371"/>
                    </a:cubicBezTo>
                    <a:cubicBezTo>
                      <a:pt x="16870" y="4633"/>
                      <a:pt x="16852" y="4895"/>
                      <a:pt x="16782" y="5140"/>
                    </a:cubicBezTo>
                    <a:lnTo>
                      <a:pt x="15454" y="5140"/>
                    </a:lnTo>
                    <a:cubicBezTo>
                      <a:pt x="15471" y="4895"/>
                      <a:pt x="15471" y="4633"/>
                      <a:pt x="15471" y="4371"/>
                    </a:cubicBezTo>
                    <a:cubicBezTo>
                      <a:pt x="15471" y="4126"/>
                      <a:pt x="15471" y="3864"/>
                      <a:pt x="15454" y="3619"/>
                    </a:cubicBezTo>
                    <a:close/>
                    <a:moveTo>
                      <a:pt x="6993" y="4545"/>
                    </a:moveTo>
                    <a:lnTo>
                      <a:pt x="6993" y="5612"/>
                    </a:lnTo>
                    <a:lnTo>
                      <a:pt x="1049" y="5612"/>
                    </a:lnTo>
                    <a:lnTo>
                      <a:pt x="1049" y="4545"/>
                    </a:lnTo>
                    <a:close/>
                    <a:moveTo>
                      <a:pt x="11783" y="6189"/>
                    </a:moveTo>
                    <a:cubicBezTo>
                      <a:pt x="11835" y="6556"/>
                      <a:pt x="11940" y="6923"/>
                      <a:pt x="12062" y="7273"/>
                    </a:cubicBezTo>
                    <a:cubicBezTo>
                      <a:pt x="12062" y="7308"/>
                      <a:pt x="12080" y="7342"/>
                      <a:pt x="12097" y="7377"/>
                    </a:cubicBezTo>
                    <a:cubicBezTo>
                      <a:pt x="11555" y="7098"/>
                      <a:pt x="11083" y="6696"/>
                      <a:pt x="10751" y="6189"/>
                    </a:cubicBezTo>
                    <a:close/>
                    <a:moveTo>
                      <a:pt x="16328" y="6189"/>
                    </a:moveTo>
                    <a:cubicBezTo>
                      <a:pt x="16013" y="6696"/>
                      <a:pt x="15541" y="7098"/>
                      <a:pt x="14999" y="7377"/>
                    </a:cubicBezTo>
                    <a:cubicBezTo>
                      <a:pt x="14999" y="7342"/>
                      <a:pt x="15017" y="7308"/>
                      <a:pt x="15034" y="7273"/>
                    </a:cubicBezTo>
                    <a:cubicBezTo>
                      <a:pt x="15156" y="6923"/>
                      <a:pt x="15261" y="6556"/>
                      <a:pt x="15314" y="6189"/>
                    </a:cubicBezTo>
                    <a:close/>
                    <a:moveTo>
                      <a:pt x="4633" y="6643"/>
                    </a:moveTo>
                    <a:lnTo>
                      <a:pt x="4790" y="7710"/>
                    </a:lnTo>
                    <a:lnTo>
                      <a:pt x="3234" y="7710"/>
                    </a:lnTo>
                    <a:lnTo>
                      <a:pt x="3409" y="6643"/>
                    </a:lnTo>
                    <a:close/>
                    <a:moveTo>
                      <a:pt x="14247" y="6189"/>
                    </a:moveTo>
                    <a:cubicBezTo>
                      <a:pt x="14195" y="6416"/>
                      <a:pt x="14143" y="6643"/>
                      <a:pt x="14055" y="6870"/>
                    </a:cubicBezTo>
                    <a:cubicBezTo>
                      <a:pt x="13828" y="7535"/>
                      <a:pt x="13601" y="7692"/>
                      <a:pt x="13548" y="7710"/>
                    </a:cubicBezTo>
                    <a:cubicBezTo>
                      <a:pt x="13496" y="7710"/>
                      <a:pt x="13268" y="7535"/>
                      <a:pt x="13041" y="6870"/>
                    </a:cubicBezTo>
                    <a:cubicBezTo>
                      <a:pt x="12954" y="6643"/>
                      <a:pt x="12901" y="6416"/>
                      <a:pt x="12849" y="6189"/>
                    </a:cubicBezTo>
                    <a:close/>
                    <a:moveTo>
                      <a:pt x="16870" y="8758"/>
                    </a:moveTo>
                    <a:lnTo>
                      <a:pt x="16870" y="11888"/>
                    </a:lnTo>
                    <a:lnTo>
                      <a:pt x="1049" y="11888"/>
                    </a:lnTo>
                    <a:lnTo>
                      <a:pt x="1049" y="8758"/>
                    </a:lnTo>
                    <a:close/>
                    <a:moveTo>
                      <a:pt x="525" y="0"/>
                    </a:moveTo>
                    <a:cubicBezTo>
                      <a:pt x="245" y="0"/>
                      <a:pt x="0" y="245"/>
                      <a:pt x="0" y="525"/>
                    </a:cubicBezTo>
                    <a:lnTo>
                      <a:pt x="0" y="6136"/>
                    </a:lnTo>
                    <a:cubicBezTo>
                      <a:pt x="0" y="6416"/>
                      <a:pt x="245" y="6661"/>
                      <a:pt x="525" y="6661"/>
                    </a:cubicBezTo>
                    <a:lnTo>
                      <a:pt x="2360" y="6661"/>
                    </a:lnTo>
                    <a:lnTo>
                      <a:pt x="2185" y="7710"/>
                    </a:lnTo>
                    <a:lnTo>
                      <a:pt x="525" y="7710"/>
                    </a:lnTo>
                    <a:cubicBezTo>
                      <a:pt x="227" y="7710"/>
                      <a:pt x="0" y="7937"/>
                      <a:pt x="0" y="8234"/>
                    </a:cubicBezTo>
                    <a:lnTo>
                      <a:pt x="0" y="12430"/>
                    </a:lnTo>
                    <a:cubicBezTo>
                      <a:pt x="0" y="12709"/>
                      <a:pt x="227" y="12954"/>
                      <a:pt x="525" y="12954"/>
                    </a:cubicBezTo>
                    <a:lnTo>
                      <a:pt x="17394" y="12954"/>
                    </a:lnTo>
                    <a:cubicBezTo>
                      <a:pt x="17691" y="12954"/>
                      <a:pt x="17919" y="12709"/>
                      <a:pt x="17919" y="12430"/>
                    </a:cubicBezTo>
                    <a:lnTo>
                      <a:pt x="17919" y="8234"/>
                    </a:lnTo>
                    <a:cubicBezTo>
                      <a:pt x="17919" y="7937"/>
                      <a:pt x="17691" y="7710"/>
                      <a:pt x="17394" y="7710"/>
                    </a:cubicBezTo>
                    <a:lnTo>
                      <a:pt x="16398" y="7710"/>
                    </a:lnTo>
                    <a:cubicBezTo>
                      <a:pt x="19474" y="5070"/>
                      <a:pt x="17604" y="18"/>
                      <a:pt x="13548" y="18"/>
                    </a:cubicBezTo>
                    <a:cubicBezTo>
                      <a:pt x="9492" y="18"/>
                      <a:pt x="7622" y="5070"/>
                      <a:pt x="10716" y="7710"/>
                    </a:cubicBezTo>
                    <a:lnTo>
                      <a:pt x="5874" y="7710"/>
                    </a:lnTo>
                    <a:lnTo>
                      <a:pt x="5699" y="6661"/>
                    </a:lnTo>
                    <a:lnTo>
                      <a:pt x="7517" y="6661"/>
                    </a:lnTo>
                    <a:cubicBezTo>
                      <a:pt x="7814" y="6661"/>
                      <a:pt x="8059" y="6416"/>
                      <a:pt x="8059" y="6136"/>
                    </a:cubicBezTo>
                    <a:lnTo>
                      <a:pt x="8059" y="525"/>
                    </a:lnTo>
                    <a:cubicBezTo>
                      <a:pt x="8042" y="245"/>
                      <a:pt x="7814" y="0"/>
                      <a:pt x="7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4040163" y="1544200"/>
                <a:ext cx="30600" cy="26150"/>
              </a:xfrm>
              <a:custGeom>
                <a:rect b="b" l="l" r="r" t="t"/>
                <a:pathLst>
                  <a:path extrusionOk="0" h="1046" w="1224">
                    <a:moveTo>
                      <a:pt x="699" y="0"/>
                    </a:moveTo>
                    <a:cubicBezTo>
                      <a:pt x="227" y="0"/>
                      <a:pt x="0" y="560"/>
                      <a:pt x="332" y="892"/>
                    </a:cubicBezTo>
                    <a:cubicBezTo>
                      <a:pt x="439" y="998"/>
                      <a:pt x="569" y="1046"/>
                      <a:pt x="696" y="1046"/>
                    </a:cubicBezTo>
                    <a:cubicBezTo>
                      <a:pt x="966" y="1046"/>
                      <a:pt x="1224" y="834"/>
                      <a:pt x="1224" y="525"/>
                    </a:cubicBezTo>
                    <a:cubicBezTo>
                      <a:pt x="1224" y="228"/>
                      <a:pt x="997"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092588" y="1544200"/>
                <a:ext cx="30625" cy="26150"/>
              </a:xfrm>
              <a:custGeom>
                <a:rect b="b" l="l" r="r" t="t"/>
                <a:pathLst>
                  <a:path extrusionOk="0" h="1046" w="1225">
                    <a:moveTo>
                      <a:pt x="700" y="0"/>
                    </a:moveTo>
                    <a:cubicBezTo>
                      <a:pt x="228" y="0"/>
                      <a:pt x="1" y="560"/>
                      <a:pt x="333" y="892"/>
                    </a:cubicBezTo>
                    <a:cubicBezTo>
                      <a:pt x="439" y="998"/>
                      <a:pt x="569" y="1046"/>
                      <a:pt x="697" y="1046"/>
                    </a:cubicBezTo>
                    <a:cubicBezTo>
                      <a:pt x="966" y="1046"/>
                      <a:pt x="1225" y="834"/>
                      <a:pt x="1225" y="525"/>
                    </a:cubicBezTo>
                    <a:cubicBezTo>
                      <a:pt x="1225" y="228"/>
                      <a:pt x="997"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256488" y="1544200"/>
                <a:ext cx="134625" cy="26250"/>
              </a:xfrm>
              <a:custGeom>
                <a:rect b="b" l="l" r="r" t="t"/>
                <a:pathLst>
                  <a:path extrusionOk="0" h="1050" w="5385">
                    <a:moveTo>
                      <a:pt x="525" y="0"/>
                    </a:moveTo>
                    <a:cubicBezTo>
                      <a:pt x="228" y="0"/>
                      <a:pt x="0" y="228"/>
                      <a:pt x="0" y="525"/>
                    </a:cubicBezTo>
                    <a:cubicBezTo>
                      <a:pt x="0" y="804"/>
                      <a:pt x="228" y="1049"/>
                      <a:pt x="525" y="1049"/>
                    </a:cubicBezTo>
                    <a:lnTo>
                      <a:pt x="4720" y="1049"/>
                    </a:lnTo>
                    <a:cubicBezTo>
                      <a:pt x="5385" y="997"/>
                      <a:pt x="5385" y="35"/>
                      <a:pt x="4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5" name="Shape 8455"/>
        <p:cNvGrpSpPr/>
        <p:nvPr/>
      </p:nvGrpSpPr>
      <p:grpSpPr>
        <a:xfrm>
          <a:off x="0" y="0"/>
          <a:ext cx="0" cy="0"/>
          <a:chOff x="0" y="0"/>
          <a:chExt cx="0" cy="0"/>
        </a:xfrm>
      </p:grpSpPr>
      <p:grpSp>
        <p:nvGrpSpPr>
          <p:cNvPr id="8456" name="Google Shape;8456;p67"/>
          <p:cNvGrpSpPr/>
          <p:nvPr/>
        </p:nvGrpSpPr>
        <p:grpSpPr>
          <a:xfrm>
            <a:off x="708575" y="965865"/>
            <a:ext cx="1636188" cy="1526215"/>
            <a:chOff x="729238" y="1179665"/>
            <a:chExt cx="1636188" cy="1526215"/>
          </a:xfrm>
        </p:grpSpPr>
        <p:grpSp>
          <p:nvGrpSpPr>
            <p:cNvPr id="8457" name="Google Shape;8457;p67"/>
            <p:cNvGrpSpPr/>
            <p:nvPr/>
          </p:nvGrpSpPr>
          <p:grpSpPr>
            <a:xfrm>
              <a:off x="729238" y="1179665"/>
              <a:ext cx="80771" cy="1526215"/>
              <a:chOff x="729238" y="1179665"/>
              <a:chExt cx="80771" cy="1526215"/>
            </a:xfrm>
          </p:grpSpPr>
          <p:sp>
            <p:nvSpPr>
              <p:cNvPr id="8458" name="Google Shape;8458;p67"/>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7"/>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7"/>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7"/>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7"/>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7"/>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7"/>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7"/>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7"/>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7"/>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67"/>
            <p:cNvGrpSpPr/>
            <p:nvPr/>
          </p:nvGrpSpPr>
          <p:grpSpPr>
            <a:xfrm>
              <a:off x="903098" y="1179665"/>
              <a:ext cx="80771" cy="1526215"/>
              <a:chOff x="903098" y="1179665"/>
              <a:chExt cx="80771" cy="1526215"/>
            </a:xfrm>
          </p:grpSpPr>
          <p:sp>
            <p:nvSpPr>
              <p:cNvPr id="8469" name="Google Shape;8469;p67"/>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7"/>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7"/>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7"/>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7"/>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7"/>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7"/>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7"/>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7"/>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7"/>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67"/>
            <p:cNvGrpSpPr/>
            <p:nvPr/>
          </p:nvGrpSpPr>
          <p:grpSpPr>
            <a:xfrm>
              <a:off x="1076958" y="1179665"/>
              <a:ext cx="80771" cy="1526215"/>
              <a:chOff x="1076958" y="1179665"/>
              <a:chExt cx="80771" cy="1526215"/>
            </a:xfrm>
          </p:grpSpPr>
          <p:sp>
            <p:nvSpPr>
              <p:cNvPr id="8480" name="Google Shape;8480;p67"/>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7"/>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7"/>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7"/>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7"/>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7"/>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7"/>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7"/>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7"/>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7"/>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67"/>
            <p:cNvGrpSpPr/>
            <p:nvPr/>
          </p:nvGrpSpPr>
          <p:grpSpPr>
            <a:xfrm>
              <a:off x="1247707" y="1179665"/>
              <a:ext cx="80771" cy="1526215"/>
              <a:chOff x="1247707" y="1179665"/>
              <a:chExt cx="80771" cy="1526215"/>
            </a:xfrm>
          </p:grpSpPr>
          <p:sp>
            <p:nvSpPr>
              <p:cNvPr id="8491" name="Google Shape;8491;p67"/>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7"/>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7"/>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7"/>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7"/>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7"/>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7"/>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7"/>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7"/>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7"/>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7"/>
            <p:cNvGrpSpPr/>
            <p:nvPr/>
          </p:nvGrpSpPr>
          <p:grpSpPr>
            <a:xfrm>
              <a:off x="1421567" y="1179665"/>
              <a:ext cx="80771" cy="1526215"/>
              <a:chOff x="1421567" y="1179665"/>
              <a:chExt cx="80771" cy="1526215"/>
            </a:xfrm>
          </p:grpSpPr>
          <p:sp>
            <p:nvSpPr>
              <p:cNvPr id="8502" name="Google Shape;8502;p67"/>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7"/>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7"/>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7"/>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7"/>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7"/>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7"/>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7"/>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7"/>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7"/>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7"/>
            <p:cNvGrpSpPr/>
            <p:nvPr/>
          </p:nvGrpSpPr>
          <p:grpSpPr>
            <a:xfrm>
              <a:off x="1592327" y="1179665"/>
              <a:ext cx="80771" cy="1526215"/>
              <a:chOff x="1592327" y="1179665"/>
              <a:chExt cx="80771" cy="1526215"/>
            </a:xfrm>
          </p:grpSpPr>
          <p:sp>
            <p:nvSpPr>
              <p:cNvPr id="8513" name="Google Shape;8513;p67"/>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7"/>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7"/>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7"/>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7"/>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7"/>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7"/>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7"/>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7"/>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7"/>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7"/>
            <p:cNvGrpSpPr/>
            <p:nvPr/>
          </p:nvGrpSpPr>
          <p:grpSpPr>
            <a:xfrm>
              <a:off x="1766187" y="1179665"/>
              <a:ext cx="80771" cy="1526215"/>
              <a:chOff x="1766187" y="1179665"/>
              <a:chExt cx="80771" cy="1526215"/>
            </a:xfrm>
          </p:grpSpPr>
          <p:sp>
            <p:nvSpPr>
              <p:cNvPr id="8524" name="Google Shape;8524;p67"/>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7"/>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7"/>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7"/>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7"/>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7"/>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7"/>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7"/>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7"/>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7"/>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7"/>
            <p:cNvGrpSpPr/>
            <p:nvPr/>
          </p:nvGrpSpPr>
          <p:grpSpPr>
            <a:xfrm>
              <a:off x="1936935" y="1179665"/>
              <a:ext cx="80771" cy="1526215"/>
              <a:chOff x="1936935" y="1179665"/>
              <a:chExt cx="80771" cy="1526215"/>
            </a:xfrm>
          </p:grpSpPr>
          <p:sp>
            <p:nvSpPr>
              <p:cNvPr id="8535" name="Google Shape;8535;p67"/>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7"/>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7"/>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7"/>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7"/>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7"/>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7"/>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7"/>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7"/>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7"/>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7"/>
            <p:cNvGrpSpPr/>
            <p:nvPr/>
          </p:nvGrpSpPr>
          <p:grpSpPr>
            <a:xfrm>
              <a:off x="2110795" y="1179665"/>
              <a:ext cx="80771" cy="1526215"/>
              <a:chOff x="2110795" y="1179665"/>
              <a:chExt cx="80771" cy="1526215"/>
            </a:xfrm>
          </p:grpSpPr>
          <p:sp>
            <p:nvSpPr>
              <p:cNvPr id="8546" name="Google Shape;8546;p67"/>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7"/>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7"/>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7"/>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7"/>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7"/>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7"/>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7"/>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7"/>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7"/>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67"/>
            <p:cNvGrpSpPr/>
            <p:nvPr/>
          </p:nvGrpSpPr>
          <p:grpSpPr>
            <a:xfrm>
              <a:off x="2284655" y="1179665"/>
              <a:ext cx="80771" cy="1526215"/>
              <a:chOff x="2284655" y="1179665"/>
              <a:chExt cx="80771" cy="1526215"/>
            </a:xfrm>
          </p:grpSpPr>
          <p:sp>
            <p:nvSpPr>
              <p:cNvPr id="8557" name="Google Shape;8557;p67"/>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7"/>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7"/>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7"/>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7"/>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7"/>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7"/>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7"/>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7"/>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7"/>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7" name="Google Shape;8567;p67"/>
          <p:cNvGrpSpPr/>
          <p:nvPr/>
        </p:nvGrpSpPr>
        <p:grpSpPr>
          <a:xfrm>
            <a:off x="2603242" y="985003"/>
            <a:ext cx="1364147" cy="1102032"/>
            <a:chOff x="2623904" y="1198803"/>
            <a:chExt cx="1364147" cy="1102032"/>
          </a:xfrm>
        </p:grpSpPr>
        <p:grpSp>
          <p:nvGrpSpPr>
            <p:cNvPr id="8568" name="Google Shape;8568;p67"/>
            <p:cNvGrpSpPr/>
            <p:nvPr/>
          </p:nvGrpSpPr>
          <p:grpSpPr>
            <a:xfrm>
              <a:off x="2623907" y="1198803"/>
              <a:ext cx="1364144" cy="272899"/>
              <a:chOff x="2623907" y="1198803"/>
              <a:chExt cx="1364144" cy="272899"/>
            </a:xfrm>
          </p:grpSpPr>
          <p:sp>
            <p:nvSpPr>
              <p:cNvPr id="8569" name="Google Shape;8569;p67"/>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7"/>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7"/>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7"/>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7"/>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67"/>
            <p:cNvGrpSpPr/>
            <p:nvPr/>
          </p:nvGrpSpPr>
          <p:grpSpPr>
            <a:xfrm>
              <a:off x="2623904" y="1476964"/>
              <a:ext cx="1364144" cy="272899"/>
              <a:chOff x="2623904" y="1476964"/>
              <a:chExt cx="1364144" cy="272899"/>
            </a:xfrm>
          </p:grpSpPr>
          <p:sp>
            <p:nvSpPr>
              <p:cNvPr id="8575" name="Google Shape;8575;p67"/>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7"/>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7"/>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7"/>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7"/>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67"/>
            <p:cNvGrpSpPr/>
            <p:nvPr/>
          </p:nvGrpSpPr>
          <p:grpSpPr>
            <a:xfrm>
              <a:off x="2623907" y="1749775"/>
              <a:ext cx="1364144" cy="272899"/>
              <a:chOff x="2623907" y="1749775"/>
              <a:chExt cx="1364144" cy="272899"/>
            </a:xfrm>
          </p:grpSpPr>
          <p:sp>
            <p:nvSpPr>
              <p:cNvPr id="8581" name="Google Shape;8581;p67"/>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7"/>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7"/>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7"/>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7"/>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67"/>
            <p:cNvGrpSpPr/>
            <p:nvPr/>
          </p:nvGrpSpPr>
          <p:grpSpPr>
            <a:xfrm>
              <a:off x="2623904" y="2027936"/>
              <a:ext cx="1364144" cy="272899"/>
              <a:chOff x="2623904" y="2027936"/>
              <a:chExt cx="1364144" cy="272899"/>
            </a:xfrm>
          </p:grpSpPr>
          <p:sp>
            <p:nvSpPr>
              <p:cNvPr id="8587" name="Google Shape;8587;p67"/>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7"/>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7"/>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7"/>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7"/>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2" name="Google Shape;8592;p67"/>
          <p:cNvGrpSpPr/>
          <p:nvPr/>
        </p:nvGrpSpPr>
        <p:grpSpPr>
          <a:xfrm>
            <a:off x="2592703" y="2444186"/>
            <a:ext cx="1387541" cy="159124"/>
            <a:chOff x="3200660" y="2180272"/>
            <a:chExt cx="2563824" cy="378237"/>
          </a:xfrm>
        </p:grpSpPr>
        <p:sp>
          <p:nvSpPr>
            <p:cNvPr id="8593" name="Google Shape;8593;p6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7"/>
          <p:cNvGrpSpPr/>
          <p:nvPr/>
        </p:nvGrpSpPr>
        <p:grpSpPr>
          <a:xfrm>
            <a:off x="2589227" y="2722011"/>
            <a:ext cx="1390502" cy="159625"/>
            <a:chOff x="3530150" y="2790075"/>
            <a:chExt cx="1962600" cy="225300"/>
          </a:xfrm>
        </p:grpSpPr>
        <p:sp>
          <p:nvSpPr>
            <p:cNvPr id="8612" name="Google Shape;8612;p6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7"/>
          <p:cNvGrpSpPr/>
          <p:nvPr/>
        </p:nvGrpSpPr>
        <p:grpSpPr>
          <a:xfrm>
            <a:off x="2589880" y="3000337"/>
            <a:ext cx="1411629" cy="153761"/>
            <a:chOff x="3558802" y="4011427"/>
            <a:chExt cx="1866000" cy="111300"/>
          </a:xfrm>
        </p:grpSpPr>
        <p:sp>
          <p:nvSpPr>
            <p:cNvPr id="8615" name="Google Shape;8615;p6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67"/>
          <p:cNvGrpSpPr/>
          <p:nvPr/>
        </p:nvGrpSpPr>
        <p:grpSpPr>
          <a:xfrm>
            <a:off x="2589573" y="2205736"/>
            <a:ext cx="1383503" cy="119749"/>
            <a:chOff x="3465975" y="2270276"/>
            <a:chExt cx="1986364" cy="171929"/>
          </a:xfrm>
        </p:grpSpPr>
        <p:sp>
          <p:nvSpPr>
            <p:cNvPr id="8618" name="Google Shape;8618;p6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67"/>
          <p:cNvGrpSpPr/>
          <p:nvPr/>
        </p:nvGrpSpPr>
        <p:grpSpPr>
          <a:xfrm>
            <a:off x="2600580" y="3569387"/>
            <a:ext cx="1369531" cy="195460"/>
            <a:chOff x="723300" y="4253549"/>
            <a:chExt cx="2276482" cy="324900"/>
          </a:xfrm>
        </p:grpSpPr>
        <p:sp>
          <p:nvSpPr>
            <p:cNvPr id="8627" name="Google Shape;8627;p6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67"/>
          <p:cNvGrpSpPr/>
          <p:nvPr/>
        </p:nvGrpSpPr>
        <p:grpSpPr>
          <a:xfrm>
            <a:off x="2590141" y="3270567"/>
            <a:ext cx="1389066" cy="180119"/>
            <a:chOff x="705948" y="3788465"/>
            <a:chExt cx="2308953" cy="299400"/>
          </a:xfrm>
        </p:grpSpPr>
        <p:sp>
          <p:nvSpPr>
            <p:cNvPr id="8633" name="Google Shape;8633;p6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7"/>
          <p:cNvGrpSpPr/>
          <p:nvPr/>
        </p:nvGrpSpPr>
        <p:grpSpPr>
          <a:xfrm>
            <a:off x="2638078" y="3883547"/>
            <a:ext cx="1304609" cy="294074"/>
            <a:chOff x="2658741" y="4097347"/>
            <a:chExt cx="1304609" cy="294074"/>
          </a:xfrm>
        </p:grpSpPr>
        <p:grpSp>
          <p:nvGrpSpPr>
            <p:cNvPr id="8639" name="Google Shape;8639;p67"/>
            <p:cNvGrpSpPr/>
            <p:nvPr/>
          </p:nvGrpSpPr>
          <p:grpSpPr>
            <a:xfrm>
              <a:off x="2658741" y="4097347"/>
              <a:ext cx="118572" cy="294074"/>
              <a:chOff x="3343310" y="4475555"/>
              <a:chExt cx="127717" cy="316753"/>
            </a:xfrm>
          </p:grpSpPr>
          <p:sp>
            <p:nvSpPr>
              <p:cNvPr id="8640" name="Google Shape;8640;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67"/>
            <p:cNvGrpSpPr/>
            <p:nvPr/>
          </p:nvGrpSpPr>
          <p:grpSpPr>
            <a:xfrm>
              <a:off x="3815519" y="4098388"/>
              <a:ext cx="147831" cy="291991"/>
              <a:chOff x="3527539" y="4476677"/>
              <a:chExt cx="159232" cy="314510"/>
            </a:xfrm>
          </p:grpSpPr>
          <p:sp>
            <p:nvSpPr>
              <p:cNvPr id="8643" name="Google Shape;8643;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67"/>
            <p:cNvGrpSpPr/>
            <p:nvPr/>
          </p:nvGrpSpPr>
          <p:grpSpPr>
            <a:xfrm>
              <a:off x="3511696" y="4098388"/>
              <a:ext cx="147831" cy="291991"/>
              <a:chOff x="3527539" y="4476677"/>
              <a:chExt cx="159232" cy="314510"/>
            </a:xfrm>
          </p:grpSpPr>
          <p:sp>
            <p:nvSpPr>
              <p:cNvPr id="8646" name="Google Shape;8646;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67"/>
            <p:cNvGrpSpPr/>
            <p:nvPr/>
          </p:nvGrpSpPr>
          <p:grpSpPr>
            <a:xfrm>
              <a:off x="3207874" y="4098388"/>
              <a:ext cx="147831" cy="291991"/>
              <a:chOff x="3527539" y="4476677"/>
              <a:chExt cx="159232" cy="314510"/>
            </a:xfrm>
          </p:grpSpPr>
          <p:sp>
            <p:nvSpPr>
              <p:cNvPr id="8649" name="Google Shape;8649;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67"/>
            <p:cNvGrpSpPr/>
            <p:nvPr/>
          </p:nvGrpSpPr>
          <p:grpSpPr>
            <a:xfrm>
              <a:off x="2933305" y="4097347"/>
              <a:ext cx="118572" cy="294074"/>
              <a:chOff x="3343310" y="4475555"/>
              <a:chExt cx="127717" cy="316753"/>
            </a:xfrm>
          </p:grpSpPr>
          <p:sp>
            <p:nvSpPr>
              <p:cNvPr id="8652" name="Google Shape;8652;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4" name="Google Shape;8654;p67"/>
          <p:cNvGrpSpPr/>
          <p:nvPr/>
        </p:nvGrpSpPr>
        <p:grpSpPr>
          <a:xfrm>
            <a:off x="4256908" y="1866669"/>
            <a:ext cx="1433821" cy="191501"/>
            <a:chOff x="4273350" y="2080469"/>
            <a:chExt cx="1433821" cy="191501"/>
          </a:xfrm>
        </p:grpSpPr>
        <p:grpSp>
          <p:nvGrpSpPr>
            <p:cNvPr id="8655" name="Google Shape;8655;p67"/>
            <p:cNvGrpSpPr/>
            <p:nvPr/>
          </p:nvGrpSpPr>
          <p:grpSpPr>
            <a:xfrm>
              <a:off x="4273350" y="2080469"/>
              <a:ext cx="1433821" cy="0"/>
              <a:chOff x="5224975" y="2962250"/>
              <a:chExt cx="1544400" cy="0"/>
            </a:xfrm>
          </p:grpSpPr>
          <p:cxnSp>
            <p:nvCxnSpPr>
              <p:cNvPr id="8656" name="Google Shape;8656;p6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57" name="Google Shape;8657;p6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58" name="Google Shape;8658;p67"/>
            <p:cNvGrpSpPr/>
            <p:nvPr/>
          </p:nvGrpSpPr>
          <p:grpSpPr>
            <a:xfrm>
              <a:off x="4273350" y="2271969"/>
              <a:ext cx="1433821" cy="0"/>
              <a:chOff x="5224975" y="2962250"/>
              <a:chExt cx="1544400" cy="0"/>
            </a:xfrm>
          </p:grpSpPr>
          <p:cxnSp>
            <p:nvCxnSpPr>
              <p:cNvPr id="8659" name="Google Shape;8659;p6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60" name="Google Shape;8660;p6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61" name="Google Shape;8661;p67"/>
          <p:cNvGrpSpPr/>
          <p:nvPr/>
        </p:nvGrpSpPr>
        <p:grpSpPr>
          <a:xfrm>
            <a:off x="4258463" y="969236"/>
            <a:ext cx="1430711" cy="743389"/>
            <a:chOff x="5159450" y="1919950"/>
            <a:chExt cx="1541050" cy="862500"/>
          </a:xfrm>
        </p:grpSpPr>
        <p:sp>
          <p:nvSpPr>
            <p:cNvPr id="8662" name="Google Shape;8662;p6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663" name="Google Shape;8663;p67"/>
            <p:cNvGrpSpPr/>
            <p:nvPr/>
          </p:nvGrpSpPr>
          <p:grpSpPr>
            <a:xfrm>
              <a:off x="5159450" y="1919950"/>
              <a:ext cx="1541050" cy="862500"/>
              <a:chOff x="5159450" y="1919950"/>
              <a:chExt cx="1541050" cy="862500"/>
            </a:xfrm>
          </p:grpSpPr>
          <p:cxnSp>
            <p:nvCxnSpPr>
              <p:cNvPr id="8664" name="Google Shape;8664;p6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665" name="Google Shape;8665;p6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666" name="Google Shape;8666;p67"/>
          <p:cNvGrpSpPr/>
          <p:nvPr/>
        </p:nvGrpSpPr>
        <p:grpSpPr>
          <a:xfrm>
            <a:off x="4248577" y="2192564"/>
            <a:ext cx="1450484" cy="1052087"/>
            <a:chOff x="5230575" y="1554475"/>
            <a:chExt cx="2137150" cy="1550150"/>
          </a:xfrm>
        </p:grpSpPr>
        <p:sp>
          <p:nvSpPr>
            <p:cNvPr id="8667" name="Google Shape;8667;p6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7"/>
          <p:cNvGrpSpPr/>
          <p:nvPr/>
        </p:nvGrpSpPr>
        <p:grpSpPr>
          <a:xfrm rot="10800000">
            <a:off x="4265127" y="3284753"/>
            <a:ext cx="1417383" cy="887946"/>
            <a:chOff x="5645403" y="2920021"/>
            <a:chExt cx="2650800" cy="2180614"/>
          </a:xfrm>
        </p:grpSpPr>
        <p:sp>
          <p:nvSpPr>
            <p:cNvPr id="8681" name="Google Shape;8681;p6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2" name="Google Shape;8682;p67"/>
            <p:cNvCxnSpPr>
              <a:stCxn id="868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683" name="Google Shape;8683;p6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4" name="Google Shape;8684;p67"/>
            <p:cNvCxnSpPr>
              <a:endCxn id="8683"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685" name="Google Shape;8685;p6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6" name="Google Shape;8686;p67"/>
            <p:cNvCxnSpPr>
              <a:stCxn id="8685"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687" name="Google Shape;8687;p6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8" name="Google Shape;8688;p67"/>
            <p:cNvCxnSpPr>
              <a:endCxn id="868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689" name="Google Shape;8689;p67"/>
          <p:cNvGrpSpPr/>
          <p:nvPr/>
        </p:nvGrpSpPr>
        <p:grpSpPr>
          <a:xfrm>
            <a:off x="7365487" y="2188108"/>
            <a:ext cx="1071743" cy="1021579"/>
            <a:chOff x="7189833" y="2022667"/>
            <a:chExt cx="1251159" cy="1192597"/>
          </a:xfrm>
        </p:grpSpPr>
        <p:sp>
          <p:nvSpPr>
            <p:cNvPr id="8690" name="Google Shape;8690;p6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67"/>
          <p:cNvGrpSpPr/>
          <p:nvPr/>
        </p:nvGrpSpPr>
        <p:grpSpPr>
          <a:xfrm>
            <a:off x="706758" y="2614515"/>
            <a:ext cx="1695374" cy="1560837"/>
            <a:chOff x="727421" y="2828315"/>
            <a:chExt cx="1695374" cy="1560837"/>
          </a:xfrm>
        </p:grpSpPr>
        <p:grpSp>
          <p:nvGrpSpPr>
            <p:cNvPr id="8695" name="Google Shape;8695;p67"/>
            <p:cNvGrpSpPr/>
            <p:nvPr/>
          </p:nvGrpSpPr>
          <p:grpSpPr>
            <a:xfrm>
              <a:off x="819108" y="2882501"/>
              <a:ext cx="103104" cy="1426186"/>
              <a:chOff x="4674013" y="3100904"/>
              <a:chExt cx="122758" cy="1698043"/>
            </a:xfrm>
          </p:grpSpPr>
          <p:sp>
            <p:nvSpPr>
              <p:cNvPr id="8696" name="Google Shape;8696;p6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67"/>
            <p:cNvGrpSpPr/>
            <p:nvPr/>
          </p:nvGrpSpPr>
          <p:grpSpPr>
            <a:xfrm>
              <a:off x="1062475" y="2882501"/>
              <a:ext cx="103104" cy="1426186"/>
              <a:chOff x="4940438" y="3100904"/>
              <a:chExt cx="122758" cy="1698043"/>
            </a:xfrm>
          </p:grpSpPr>
          <p:sp>
            <p:nvSpPr>
              <p:cNvPr id="8704" name="Google Shape;8704;p6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67"/>
            <p:cNvGrpSpPr/>
            <p:nvPr/>
          </p:nvGrpSpPr>
          <p:grpSpPr>
            <a:xfrm>
              <a:off x="1299324" y="2882501"/>
              <a:ext cx="103104" cy="1426186"/>
              <a:chOff x="5206863" y="3100904"/>
              <a:chExt cx="122758" cy="1698043"/>
            </a:xfrm>
          </p:grpSpPr>
          <p:sp>
            <p:nvSpPr>
              <p:cNvPr id="8712" name="Google Shape;8712;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7"/>
            <p:cNvGrpSpPr/>
            <p:nvPr/>
          </p:nvGrpSpPr>
          <p:grpSpPr>
            <a:xfrm>
              <a:off x="1786057" y="2882501"/>
              <a:ext cx="103104" cy="1426186"/>
              <a:chOff x="6006138" y="3143629"/>
              <a:chExt cx="122758" cy="1698043"/>
            </a:xfrm>
          </p:grpSpPr>
          <p:sp>
            <p:nvSpPr>
              <p:cNvPr id="8720" name="Google Shape;8720;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67"/>
            <p:cNvGrpSpPr/>
            <p:nvPr/>
          </p:nvGrpSpPr>
          <p:grpSpPr>
            <a:xfrm>
              <a:off x="2029422" y="2882501"/>
              <a:ext cx="103104" cy="1426186"/>
              <a:chOff x="6805413" y="3100904"/>
              <a:chExt cx="122758" cy="1698043"/>
            </a:xfrm>
          </p:grpSpPr>
          <p:sp>
            <p:nvSpPr>
              <p:cNvPr id="8728" name="Google Shape;8728;p6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7"/>
            <p:cNvGrpSpPr/>
            <p:nvPr/>
          </p:nvGrpSpPr>
          <p:grpSpPr>
            <a:xfrm>
              <a:off x="727421" y="2828315"/>
              <a:ext cx="1695374" cy="1560837"/>
              <a:chOff x="734799" y="2782450"/>
              <a:chExt cx="1571100" cy="1577400"/>
            </a:xfrm>
          </p:grpSpPr>
          <p:cxnSp>
            <p:nvCxnSpPr>
              <p:cNvPr id="8736" name="Google Shape;8736;p6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37" name="Google Shape;8737;p6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38" name="Google Shape;8738;p67"/>
            <p:cNvGrpSpPr/>
            <p:nvPr/>
          </p:nvGrpSpPr>
          <p:grpSpPr>
            <a:xfrm>
              <a:off x="2272795" y="2882501"/>
              <a:ext cx="103104" cy="1426186"/>
              <a:chOff x="5206863" y="3100904"/>
              <a:chExt cx="122758" cy="1698043"/>
            </a:xfrm>
          </p:grpSpPr>
          <p:sp>
            <p:nvSpPr>
              <p:cNvPr id="8739" name="Google Shape;8739;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67"/>
            <p:cNvGrpSpPr/>
            <p:nvPr/>
          </p:nvGrpSpPr>
          <p:grpSpPr>
            <a:xfrm>
              <a:off x="1542694" y="2882501"/>
              <a:ext cx="103104" cy="1426186"/>
              <a:chOff x="6006138" y="3143629"/>
              <a:chExt cx="122758" cy="1698043"/>
            </a:xfrm>
          </p:grpSpPr>
          <p:sp>
            <p:nvSpPr>
              <p:cNvPr id="8747" name="Google Shape;8747;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4" name="Google Shape;8754;p67"/>
          <p:cNvGrpSpPr/>
          <p:nvPr/>
        </p:nvGrpSpPr>
        <p:grpSpPr>
          <a:xfrm>
            <a:off x="5915338" y="2192087"/>
            <a:ext cx="1248543" cy="1025319"/>
            <a:chOff x="5183758" y="1210600"/>
            <a:chExt cx="3605380" cy="2960783"/>
          </a:xfrm>
        </p:grpSpPr>
        <p:sp>
          <p:nvSpPr>
            <p:cNvPr id="8755" name="Google Shape;8755;p6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9" name="Google Shape;8759;p6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60" name="Google Shape;8760;p6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61" name="Google Shape;8761;p6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62" name="Google Shape;8762;p6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763" name="Google Shape;8763;p6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7"/>
          <p:cNvGrpSpPr/>
          <p:nvPr/>
        </p:nvGrpSpPr>
        <p:grpSpPr>
          <a:xfrm>
            <a:off x="5772399" y="3330404"/>
            <a:ext cx="2664831" cy="843440"/>
            <a:chOff x="5916567" y="1099697"/>
            <a:chExt cx="2556683" cy="809211"/>
          </a:xfrm>
        </p:grpSpPr>
        <p:sp>
          <p:nvSpPr>
            <p:cNvPr id="8765" name="Google Shape;8765;p6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7"/>
          <p:cNvGrpSpPr/>
          <p:nvPr/>
        </p:nvGrpSpPr>
        <p:grpSpPr>
          <a:xfrm>
            <a:off x="5879940" y="979263"/>
            <a:ext cx="1299869" cy="1023338"/>
            <a:chOff x="5900602" y="1193063"/>
            <a:chExt cx="1299869" cy="1023338"/>
          </a:xfrm>
        </p:grpSpPr>
        <p:grpSp>
          <p:nvGrpSpPr>
            <p:cNvPr id="8774" name="Google Shape;8774;p67"/>
            <p:cNvGrpSpPr/>
            <p:nvPr/>
          </p:nvGrpSpPr>
          <p:grpSpPr>
            <a:xfrm>
              <a:off x="6743564" y="1193063"/>
              <a:ext cx="456907" cy="700379"/>
              <a:chOff x="6743564" y="1193063"/>
              <a:chExt cx="456907" cy="700379"/>
            </a:xfrm>
          </p:grpSpPr>
          <p:grpSp>
            <p:nvGrpSpPr>
              <p:cNvPr id="8775" name="Google Shape;8775;p67"/>
              <p:cNvGrpSpPr/>
              <p:nvPr/>
            </p:nvGrpSpPr>
            <p:grpSpPr>
              <a:xfrm>
                <a:off x="6743564" y="1690724"/>
                <a:ext cx="214416" cy="202717"/>
                <a:chOff x="6743564" y="1690724"/>
                <a:chExt cx="214416" cy="202717"/>
              </a:xfrm>
            </p:grpSpPr>
            <p:sp>
              <p:nvSpPr>
                <p:cNvPr id="8776" name="Google Shape;8776;p67"/>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7"/>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67"/>
              <p:cNvGrpSpPr/>
              <p:nvPr/>
            </p:nvGrpSpPr>
            <p:grpSpPr>
              <a:xfrm>
                <a:off x="6915505" y="1193063"/>
                <a:ext cx="284966" cy="589637"/>
                <a:chOff x="6915505" y="1193063"/>
                <a:chExt cx="284966" cy="589637"/>
              </a:xfrm>
            </p:grpSpPr>
            <p:sp>
              <p:nvSpPr>
                <p:cNvPr id="8779" name="Google Shape;8779;p67"/>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0" name="Google Shape;8780;p6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781" name="Google Shape;8781;p67"/>
            <p:cNvGrpSpPr/>
            <p:nvPr/>
          </p:nvGrpSpPr>
          <p:grpSpPr>
            <a:xfrm>
              <a:off x="6520337" y="1193063"/>
              <a:ext cx="341833" cy="801589"/>
              <a:chOff x="6520337" y="1193063"/>
              <a:chExt cx="341833" cy="801589"/>
            </a:xfrm>
          </p:grpSpPr>
          <p:grpSp>
            <p:nvGrpSpPr>
              <p:cNvPr id="8782" name="Google Shape;8782;p67"/>
              <p:cNvGrpSpPr/>
              <p:nvPr/>
            </p:nvGrpSpPr>
            <p:grpSpPr>
              <a:xfrm>
                <a:off x="6520337" y="1589514"/>
                <a:ext cx="213964" cy="405138"/>
                <a:chOff x="6520337" y="1589514"/>
                <a:chExt cx="213964" cy="405138"/>
              </a:xfrm>
            </p:grpSpPr>
            <p:sp>
              <p:nvSpPr>
                <p:cNvPr id="8783" name="Google Shape;8783;p67"/>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7"/>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7"/>
              <p:cNvGrpSpPr/>
              <p:nvPr/>
            </p:nvGrpSpPr>
            <p:grpSpPr>
              <a:xfrm>
                <a:off x="6577204" y="1193063"/>
                <a:ext cx="284966" cy="453562"/>
                <a:chOff x="6577204" y="1193063"/>
                <a:chExt cx="284966" cy="453562"/>
              </a:xfrm>
            </p:grpSpPr>
            <p:sp>
              <p:nvSpPr>
                <p:cNvPr id="8786" name="Google Shape;8786;p67"/>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7" name="Google Shape;8787;p6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788" name="Google Shape;8788;p67"/>
            <p:cNvGrpSpPr/>
            <p:nvPr/>
          </p:nvGrpSpPr>
          <p:grpSpPr>
            <a:xfrm>
              <a:off x="6238903" y="1193063"/>
              <a:ext cx="300491" cy="901782"/>
              <a:chOff x="6238903" y="1193063"/>
              <a:chExt cx="300491" cy="901782"/>
            </a:xfrm>
          </p:grpSpPr>
          <p:grpSp>
            <p:nvGrpSpPr>
              <p:cNvPr id="8789" name="Google Shape;8789;p67"/>
              <p:cNvGrpSpPr/>
              <p:nvPr/>
            </p:nvGrpSpPr>
            <p:grpSpPr>
              <a:xfrm>
                <a:off x="6290865" y="1489295"/>
                <a:ext cx="248530" cy="605550"/>
                <a:chOff x="6290865" y="1489295"/>
                <a:chExt cx="248530" cy="605550"/>
              </a:xfrm>
            </p:grpSpPr>
            <p:sp>
              <p:nvSpPr>
                <p:cNvPr id="8790" name="Google Shape;8790;p67"/>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7"/>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7"/>
              <p:cNvGrpSpPr/>
              <p:nvPr/>
            </p:nvGrpSpPr>
            <p:grpSpPr>
              <a:xfrm>
                <a:off x="6238903" y="1193063"/>
                <a:ext cx="284966" cy="327512"/>
                <a:chOff x="6238903" y="1193063"/>
                <a:chExt cx="284966" cy="327512"/>
              </a:xfrm>
            </p:grpSpPr>
            <p:sp>
              <p:nvSpPr>
                <p:cNvPr id="8793" name="Google Shape;8793;p67"/>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4" name="Google Shape;8794;p6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795" name="Google Shape;8795;p67"/>
            <p:cNvGrpSpPr/>
            <p:nvPr/>
          </p:nvGrpSpPr>
          <p:grpSpPr>
            <a:xfrm>
              <a:off x="5900602" y="1193063"/>
              <a:ext cx="444365" cy="1023338"/>
              <a:chOff x="5900602" y="1193063"/>
              <a:chExt cx="444365" cy="1023338"/>
            </a:xfrm>
          </p:grpSpPr>
          <p:grpSp>
            <p:nvGrpSpPr>
              <p:cNvPr id="8796" name="Google Shape;8796;p67"/>
              <p:cNvGrpSpPr/>
              <p:nvPr/>
            </p:nvGrpSpPr>
            <p:grpSpPr>
              <a:xfrm>
                <a:off x="6046501" y="1367757"/>
                <a:ext cx="298465" cy="848644"/>
                <a:chOff x="6046501" y="1367757"/>
                <a:chExt cx="298465" cy="848644"/>
              </a:xfrm>
            </p:grpSpPr>
            <p:sp>
              <p:nvSpPr>
                <p:cNvPr id="8797" name="Google Shape;8797;p67"/>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7"/>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67"/>
              <p:cNvGrpSpPr/>
              <p:nvPr/>
            </p:nvGrpSpPr>
            <p:grpSpPr>
              <a:xfrm>
                <a:off x="5900602" y="1193063"/>
                <a:ext cx="284966" cy="182312"/>
                <a:chOff x="5900602" y="1193063"/>
                <a:chExt cx="284966" cy="182312"/>
              </a:xfrm>
            </p:grpSpPr>
            <p:sp>
              <p:nvSpPr>
                <p:cNvPr id="8800" name="Google Shape;8800;p67"/>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1" name="Google Shape;8801;p6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02" name="Google Shape;8802;p67"/>
          <p:cNvGrpSpPr/>
          <p:nvPr/>
        </p:nvGrpSpPr>
        <p:grpSpPr>
          <a:xfrm>
            <a:off x="7217822" y="979408"/>
            <a:ext cx="1219413" cy="1051379"/>
            <a:chOff x="7287122" y="1165658"/>
            <a:chExt cx="1219413" cy="1051379"/>
          </a:xfrm>
        </p:grpSpPr>
        <p:grpSp>
          <p:nvGrpSpPr>
            <p:cNvPr id="8803" name="Google Shape;8803;p67"/>
            <p:cNvGrpSpPr/>
            <p:nvPr/>
          </p:nvGrpSpPr>
          <p:grpSpPr>
            <a:xfrm>
              <a:off x="7287162" y="1969723"/>
              <a:ext cx="1219372" cy="247314"/>
              <a:chOff x="7287162" y="1969723"/>
              <a:chExt cx="1219372" cy="247314"/>
            </a:xfrm>
          </p:grpSpPr>
          <p:sp>
            <p:nvSpPr>
              <p:cNvPr id="8804" name="Google Shape;8804;p67"/>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67"/>
              <p:cNvGrpSpPr/>
              <p:nvPr/>
            </p:nvGrpSpPr>
            <p:grpSpPr>
              <a:xfrm>
                <a:off x="7287162" y="2063892"/>
                <a:ext cx="1151713" cy="73432"/>
                <a:chOff x="7287162" y="2063892"/>
                <a:chExt cx="1151713" cy="73432"/>
              </a:xfrm>
            </p:grpSpPr>
            <p:sp>
              <p:nvSpPr>
                <p:cNvPr id="8806" name="Google Shape;8806;p67"/>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7" name="Google Shape;8807;p6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08" name="Google Shape;8808;p67"/>
            <p:cNvGrpSpPr/>
            <p:nvPr/>
          </p:nvGrpSpPr>
          <p:grpSpPr>
            <a:xfrm>
              <a:off x="7287122" y="1712201"/>
              <a:ext cx="1219403" cy="246780"/>
              <a:chOff x="7287122" y="1712201"/>
              <a:chExt cx="1219403" cy="246780"/>
            </a:xfrm>
          </p:grpSpPr>
          <p:sp>
            <p:nvSpPr>
              <p:cNvPr id="8809" name="Google Shape;8809;p67"/>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0" name="Google Shape;8810;p67"/>
              <p:cNvGrpSpPr/>
              <p:nvPr/>
            </p:nvGrpSpPr>
            <p:grpSpPr>
              <a:xfrm>
                <a:off x="7287122" y="1842861"/>
                <a:ext cx="1005303" cy="73419"/>
                <a:chOff x="7287122" y="1842861"/>
                <a:chExt cx="1005303" cy="73419"/>
              </a:xfrm>
            </p:grpSpPr>
            <p:sp>
              <p:nvSpPr>
                <p:cNvPr id="8811" name="Google Shape;8811;p6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2" name="Google Shape;8812;p6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813" name="Google Shape;8813;p67"/>
            <p:cNvGrpSpPr/>
            <p:nvPr/>
          </p:nvGrpSpPr>
          <p:grpSpPr>
            <a:xfrm>
              <a:off x="7287162" y="1447520"/>
              <a:ext cx="1219363" cy="286683"/>
              <a:chOff x="7287162" y="1447520"/>
              <a:chExt cx="1219363" cy="286683"/>
            </a:xfrm>
          </p:grpSpPr>
          <p:sp>
            <p:nvSpPr>
              <p:cNvPr id="8814" name="Google Shape;8814;p67"/>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5" name="Google Shape;8815;p67"/>
              <p:cNvGrpSpPr/>
              <p:nvPr/>
            </p:nvGrpSpPr>
            <p:grpSpPr>
              <a:xfrm>
                <a:off x="7287162" y="1581977"/>
                <a:ext cx="852763" cy="73432"/>
                <a:chOff x="7287162" y="1581977"/>
                <a:chExt cx="852763" cy="73432"/>
              </a:xfrm>
            </p:grpSpPr>
            <p:sp>
              <p:nvSpPr>
                <p:cNvPr id="8816" name="Google Shape;8816;p67"/>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7" name="Google Shape;8817;p6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18" name="Google Shape;8818;p67"/>
            <p:cNvGrpSpPr/>
            <p:nvPr/>
          </p:nvGrpSpPr>
          <p:grpSpPr>
            <a:xfrm>
              <a:off x="7287162" y="1165658"/>
              <a:ext cx="1219363" cy="344284"/>
              <a:chOff x="7287162" y="1165658"/>
              <a:chExt cx="1219363" cy="344284"/>
            </a:xfrm>
          </p:grpSpPr>
          <p:sp>
            <p:nvSpPr>
              <p:cNvPr id="8819" name="Google Shape;8819;p67"/>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0" name="Google Shape;8820;p67"/>
              <p:cNvGrpSpPr/>
              <p:nvPr/>
            </p:nvGrpSpPr>
            <p:grpSpPr>
              <a:xfrm>
                <a:off x="7287162" y="1341025"/>
                <a:ext cx="695663" cy="73423"/>
                <a:chOff x="7287162" y="1341025"/>
                <a:chExt cx="695663" cy="73423"/>
              </a:xfrm>
            </p:grpSpPr>
            <p:sp>
              <p:nvSpPr>
                <p:cNvPr id="8821" name="Google Shape;8821;p67"/>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2" name="Google Shape;8822;p6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26" name="Shape 8826"/>
        <p:cNvGrpSpPr/>
        <p:nvPr/>
      </p:nvGrpSpPr>
      <p:grpSpPr>
        <a:xfrm>
          <a:off x="0" y="0"/>
          <a:ext cx="0" cy="0"/>
          <a:chOff x="0" y="0"/>
          <a:chExt cx="0" cy="0"/>
        </a:xfrm>
      </p:grpSpPr>
      <p:sp>
        <p:nvSpPr>
          <p:cNvPr id="8827" name="Google Shape;8827;p68"/>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828" name="Google Shape;8828;p68"/>
          <p:cNvGrpSpPr/>
          <p:nvPr/>
        </p:nvGrpSpPr>
        <p:grpSpPr>
          <a:xfrm>
            <a:off x="845855" y="2307733"/>
            <a:ext cx="340168" cy="298978"/>
            <a:chOff x="892750" y="267400"/>
            <a:chExt cx="483125" cy="424625"/>
          </a:xfrm>
        </p:grpSpPr>
        <p:sp>
          <p:nvSpPr>
            <p:cNvPr id="8829" name="Google Shape;8829;p6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0" name="Google Shape;8830;p6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1" name="Google Shape;8831;p6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2" name="Google Shape;8832;p68"/>
          <p:cNvGrpSpPr/>
          <p:nvPr/>
        </p:nvGrpSpPr>
        <p:grpSpPr>
          <a:xfrm>
            <a:off x="1284289" y="2287121"/>
            <a:ext cx="298996" cy="340204"/>
            <a:chOff x="1516475" y="238075"/>
            <a:chExt cx="424650" cy="483175"/>
          </a:xfrm>
        </p:grpSpPr>
        <p:sp>
          <p:nvSpPr>
            <p:cNvPr id="8833" name="Google Shape;8833;p6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4" name="Google Shape;8834;p6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5" name="Google Shape;8835;p68"/>
          <p:cNvGrpSpPr/>
          <p:nvPr/>
        </p:nvGrpSpPr>
        <p:grpSpPr>
          <a:xfrm>
            <a:off x="1677380" y="2367520"/>
            <a:ext cx="341488" cy="179405"/>
            <a:chOff x="2080675" y="352325"/>
            <a:chExt cx="485000" cy="254800"/>
          </a:xfrm>
        </p:grpSpPr>
        <p:sp>
          <p:nvSpPr>
            <p:cNvPr id="8836" name="Google Shape;8836;p6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7" name="Google Shape;8837;p6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8" name="Google Shape;8838;p68"/>
          <p:cNvGrpSpPr/>
          <p:nvPr/>
        </p:nvGrpSpPr>
        <p:grpSpPr>
          <a:xfrm>
            <a:off x="2126559" y="2287138"/>
            <a:ext cx="298996" cy="340168"/>
            <a:chOff x="2705375" y="238125"/>
            <a:chExt cx="424650" cy="483125"/>
          </a:xfrm>
        </p:grpSpPr>
        <p:sp>
          <p:nvSpPr>
            <p:cNvPr id="8839" name="Google Shape;8839;p6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0" name="Google Shape;8840;p6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1" name="Google Shape;8841;p6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2" name="Google Shape;8842;p6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3" name="Google Shape;8843;p68"/>
          <p:cNvGrpSpPr/>
          <p:nvPr/>
        </p:nvGrpSpPr>
        <p:grpSpPr>
          <a:xfrm>
            <a:off x="2542700" y="2287455"/>
            <a:ext cx="301161" cy="339535"/>
            <a:chOff x="3299850" y="238575"/>
            <a:chExt cx="427725" cy="482225"/>
          </a:xfrm>
        </p:grpSpPr>
        <p:sp>
          <p:nvSpPr>
            <p:cNvPr id="8844" name="Google Shape;8844;p6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5" name="Google Shape;8845;p6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6" name="Google Shape;8846;p6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7" name="Google Shape;8847;p6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8" name="Google Shape;8848;p6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9" name="Google Shape;8849;p68"/>
          <p:cNvGrpSpPr/>
          <p:nvPr/>
        </p:nvGrpSpPr>
        <p:grpSpPr>
          <a:xfrm>
            <a:off x="2929622" y="2287138"/>
            <a:ext cx="352455" cy="340168"/>
            <a:chOff x="3857225" y="238125"/>
            <a:chExt cx="500575" cy="483125"/>
          </a:xfrm>
        </p:grpSpPr>
        <p:sp>
          <p:nvSpPr>
            <p:cNvPr id="8850" name="Google Shape;8850;p6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1" name="Google Shape;8851;p6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2" name="Google Shape;8852;p6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3" name="Google Shape;8853;p6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4" name="Google Shape;8854;p6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5" name="Google Shape;8855;p6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6" name="Google Shape;8856;p6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57" name="Google Shape;8857;p68"/>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58" name="Google Shape;8858;p68"/>
          <p:cNvGrpSpPr/>
          <p:nvPr/>
        </p:nvGrpSpPr>
        <p:grpSpPr>
          <a:xfrm>
            <a:off x="3776398" y="2287165"/>
            <a:ext cx="340186" cy="340116"/>
            <a:chOff x="5053900" y="238200"/>
            <a:chExt cx="483150" cy="483050"/>
          </a:xfrm>
        </p:grpSpPr>
        <p:sp>
          <p:nvSpPr>
            <p:cNvPr id="8859" name="Google Shape;8859;p6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0" name="Google Shape;8860;p6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1" name="Google Shape;8861;p6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2" name="Google Shape;8862;p6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63" name="Google Shape;8863;p68"/>
          <p:cNvGrpSpPr/>
          <p:nvPr/>
        </p:nvGrpSpPr>
        <p:grpSpPr>
          <a:xfrm>
            <a:off x="4190348" y="2287138"/>
            <a:ext cx="340168" cy="340168"/>
            <a:chOff x="5648375" y="238125"/>
            <a:chExt cx="483125" cy="483125"/>
          </a:xfrm>
        </p:grpSpPr>
        <p:sp>
          <p:nvSpPr>
            <p:cNvPr id="8864" name="Google Shape;8864;p6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5" name="Google Shape;8865;p6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6" name="Google Shape;8866;p6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7" name="Google Shape;8867;p6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8" name="Google Shape;8868;p6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9" name="Google Shape;8869;p6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0" name="Google Shape;8870;p6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1" name="Google Shape;8871;p6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2" name="Google Shape;8872;p6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3" name="Google Shape;8873;p6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74" name="Google Shape;8874;p68"/>
          <p:cNvGrpSpPr/>
          <p:nvPr/>
        </p:nvGrpSpPr>
        <p:grpSpPr>
          <a:xfrm>
            <a:off x="4607035" y="2287138"/>
            <a:ext cx="340168" cy="340168"/>
            <a:chOff x="6242825" y="238125"/>
            <a:chExt cx="483125" cy="483125"/>
          </a:xfrm>
        </p:grpSpPr>
        <p:sp>
          <p:nvSpPr>
            <p:cNvPr id="8875" name="Google Shape;8875;p6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6" name="Google Shape;8876;p6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7" name="Google Shape;8877;p6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78" name="Google Shape;8878;p68"/>
          <p:cNvGrpSpPr/>
          <p:nvPr/>
        </p:nvGrpSpPr>
        <p:grpSpPr>
          <a:xfrm>
            <a:off x="844156" y="2727362"/>
            <a:ext cx="343566" cy="298943"/>
            <a:chOff x="889275" y="861850"/>
            <a:chExt cx="487950" cy="424575"/>
          </a:xfrm>
        </p:grpSpPr>
        <p:sp>
          <p:nvSpPr>
            <p:cNvPr id="8879" name="Google Shape;8879;p6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0" name="Google Shape;8880;p6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1" name="Google Shape;8881;p6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2" name="Google Shape;8882;p6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83" name="Google Shape;8883;p68"/>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4" name="Google Shape;8884;p68"/>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85" name="Google Shape;8885;p68"/>
          <p:cNvGrpSpPr/>
          <p:nvPr/>
        </p:nvGrpSpPr>
        <p:grpSpPr>
          <a:xfrm>
            <a:off x="2105973" y="2706749"/>
            <a:ext cx="340168" cy="340168"/>
            <a:chOff x="2676100" y="832575"/>
            <a:chExt cx="483125" cy="483125"/>
          </a:xfrm>
        </p:grpSpPr>
        <p:sp>
          <p:nvSpPr>
            <p:cNvPr id="8886" name="Google Shape;8886;p6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7" name="Google Shape;8887;p6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8" name="Google Shape;8888;p6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89" name="Google Shape;8889;p68"/>
          <p:cNvGrpSpPr/>
          <p:nvPr/>
        </p:nvGrpSpPr>
        <p:grpSpPr>
          <a:xfrm>
            <a:off x="2517477" y="2706749"/>
            <a:ext cx="351610" cy="340168"/>
            <a:chOff x="3270550" y="832575"/>
            <a:chExt cx="499375" cy="483125"/>
          </a:xfrm>
        </p:grpSpPr>
        <p:sp>
          <p:nvSpPr>
            <p:cNvPr id="8890" name="Google Shape;8890;p6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1" name="Google Shape;8891;p6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2" name="Google Shape;8892;p6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93" name="Google Shape;8893;p68"/>
          <p:cNvGrpSpPr/>
          <p:nvPr/>
        </p:nvGrpSpPr>
        <p:grpSpPr>
          <a:xfrm>
            <a:off x="2935756" y="2717381"/>
            <a:ext cx="340186" cy="318904"/>
            <a:chOff x="3865000" y="847675"/>
            <a:chExt cx="483150" cy="452925"/>
          </a:xfrm>
        </p:grpSpPr>
        <p:sp>
          <p:nvSpPr>
            <p:cNvPr id="8894" name="Google Shape;8894;p6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5" name="Google Shape;8895;p6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6" name="Google Shape;8896;p6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7" name="Google Shape;8897;p6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98" name="Google Shape;8898;p68"/>
          <p:cNvGrpSpPr/>
          <p:nvPr/>
        </p:nvGrpSpPr>
        <p:grpSpPr>
          <a:xfrm>
            <a:off x="3351439" y="2727300"/>
            <a:ext cx="344798" cy="299066"/>
            <a:chOff x="4452900" y="861750"/>
            <a:chExt cx="489700" cy="424750"/>
          </a:xfrm>
        </p:grpSpPr>
        <p:sp>
          <p:nvSpPr>
            <p:cNvPr id="8899" name="Google Shape;8899;p6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0" name="Google Shape;8900;p6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1" name="Google Shape;8901;p6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02" name="Google Shape;8902;p68"/>
          <p:cNvGrpSpPr/>
          <p:nvPr/>
        </p:nvGrpSpPr>
        <p:grpSpPr>
          <a:xfrm>
            <a:off x="3768671" y="2706758"/>
            <a:ext cx="355641" cy="340151"/>
            <a:chOff x="5049750" y="832600"/>
            <a:chExt cx="505100" cy="483100"/>
          </a:xfrm>
        </p:grpSpPr>
        <p:sp>
          <p:nvSpPr>
            <p:cNvPr id="8903" name="Google Shape;8903;p6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4" name="Google Shape;8904;p6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05" name="Google Shape;8905;p68"/>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06" name="Google Shape;8906;p68"/>
          <p:cNvGrpSpPr/>
          <p:nvPr/>
        </p:nvGrpSpPr>
        <p:grpSpPr>
          <a:xfrm>
            <a:off x="4627621" y="2706749"/>
            <a:ext cx="298996" cy="340168"/>
            <a:chOff x="6272100" y="832575"/>
            <a:chExt cx="424650" cy="483125"/>
          </a:xfrm>
        </p:grpSpPr>
        <p:sp>
          <p:nvSpPr>
            <p:cNvPr id="8907" name="Google Shape;8907;p6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8" name="Google Shape;8908;p6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09" name="Google Shape;8909;p68"/>
          <p:cNvGrpSpPr/>
          <p:nvPr/>
        </p:nvGrpSpPr>
        <p:grpSpPr>
          <a:xfrm>
            <a:off x="845828" y="3125798"/>
            <a:ext cx="340221" cy="340186"/>
            <a:chOff x="893650" y="1428000"/>
            <a:chExt cx="483200" cy="483150"/>
          </a:xfrm>
        </p:grpSpPr>
        <p:sp>
          <p:nvSpPr>
            <p:cNvPr id="8910" name="Google Shape;8910;p6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1" name="Google Shape;8911;p6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2" name="Google Shape;8912;p6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3" name="Google Shape;8913;p6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14" name="Google Shape;8914;p68"/>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5" name="Google Shape;8915;p68"/>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16" name="Google Shape;8916;p68"/>
          <p:cNvGrpSpPr/>
          <p:nvPr/>
        </p:nvGrpSpPr>
        <p:grpSpPr>
          <a:xfrm>
            <a:off x="2099646" y="3146463"/>
            <a:ext cx="352825" cy="298855"/>
            <a:chOff x="2676100" y="1456375"/>
            <a:chExt cx="501100" cy="424450"/>
          </a:xfrm>
        </p:grpSpPr>
        <p:sp>
          <p:nvSpPr>
            <p:cNvPr id="8917" name="Google Shape;8917;p6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8" name="Google Shape;8918;p6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6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0" name="Google Shape;8920;p68"/>
          <p:cNvGrpSpPr/>
          <p:nvPr/>
        </p:nvGrpSpPr>
        <p:grpSpPr>
          <a:xfrm>
            <a:off x="2523170" y="3125806"/>
            <a:ext cx="340221" cy="340168"/>
            <a:chOff x="3270475" y="1427025"/>
            <a:chExt cx="483200" cy="483125"/>
          </a:xfrm>
        </p:grpSpPr>
        <p:sp>
          <p:nvSpPr>
            <p:cNvPr id="8921" name="Google Shape;8921;p6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2" name="Google Shape;8922;p6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3" name="Google Shape;8923;p6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4" name="Google Shape;8924;p68"/>
          <p:cNvGrpSpPr/>
          <p:nvPr/>
        </p:nvGrpSpPr>
        <p:grpSpPr>
          <a:xfrm>
            <a:off x="2934083" y="3125780"/>
            <a:ext cx="343530" cy="340221"/>
            <a:chOff x="3860250" y="1427025"/>
            <a:chExt cx="487900" cy="483200"/>
          </a:xfrm>
        </p:grpSpPr>
        <p:sp>
          <p:nvSpPr>
            <p:cNvPr id="8925" name="Google Shape;8925;p6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6" name="Google Shape;8926;p6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7" name="Google Shape;8927;p6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28" name="Google Shape;8928;p68"/>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68"/>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30" name="Google Shape;8930;p68"/>
          <p:cNvGrpSpPr/>
          <p:nvPr/>
        </p:nvGrpSpPr>
        <p:grpSpPr>
          <a:xfrm>
            <a:off x="4190322" y="3125806"/>
            <a:ext cx="340221" cy="340168"/>
            <a:chOff x="5648375" y="1427025"/>
            <a:chExt cx="483200" cy="483125"/>
          </a:xfrm>
        </p:grpSpPr>
        <p:sp>
          <p:nvSpPr>
            <p:cNvPr id="8931" name="Google Shape;8931;p6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2" name="Google Shape;8932;p6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3" name="Google Shape;8933;p68"/>
          <p:cNvGrpSpPr/>
          <p:nvPr/>
        </p:nvGrpSpPr>
        <p:grpSpPr>
          <a:xfrm>
            <a:off x="4604808" y="3125789"/>
            <a:ext cx="344622" cy="340204"/>
            <a:chOff x="6238300" y="1426975"/>
            <a:chExt cx="489450" cy="483175"/>
          </a:xfrm>
        </p:grpSpPr>
        <p:sp>
          <p:nvSpPr>
            <p:cNvPr id="8934" name="Google Shape;8934;p6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6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6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37" name="Google Shape;8937;p68"/>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38" name="Google Shape;8938;p68"/>
          <p:cNvGrpSpPr/>
          <p:nvPr/>
        </p:nvGrpSpPr>
        <p:grpSpPr>
          <a:xfrm>
            <a:off x="1263703" y="3544794"/>
            <a:ext cx="340168" cy="340186"/>
            <a:chOff x="1487200" y="2021475"/>
            <a:chExt cx="483125" cy="483150"/>
          </a:xfrm>
        </p:grpSpPr>
        <p:sp>
          <p:nvSpPr>
            <p:cNvPr id="8939" name="Google Shape;8939;p6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6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6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6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43" name="Google Shape;8943;p68"/>
          <p:cNvGrpSpPr/>
          <p:nvPr/>
        </p:nvGrpSpPr>
        <p:grpSpPr>
          <a:xfrm>
            <a:off x="1678040" y="3565398"/>
            <a:ext cx="340168" cy="298978"/>
            <a:chOff x="2081650" y="2050750"/>
            <a:chExt cx="483125" cy="424625"/>
          </a:xfrm>
        </p:grpSpPr>
        <p:sp>
          <p:nvSpPr>
            <p:cNvPr id="8944" name="Google Shape;8944;p6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5" name="Google Shape;8945;p6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6" name="Google Shape;8946;p6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7" name="Google Shape;8947;p6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6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6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0" name="Google Shape;8950;p68"/>
          <p:cNvGrpSpPr/>
          <p:nvPr/>
        </p:nvGrpSpPr>
        <p:grpSpPr>
          <a:xfrm>
            <a:off x="2105973" y="3588721"/>
            <a:ext cx="340168" cy="252332"/>
            <a:chOff x="2676100" y="2083800"/>
            <a:chExt cx="483125" cy="358375"/>
          </a:xfrm>
        </p:grpSpPr>
        <p:sp>
          <p:nvSpPr>
            <p:cNvPr id="8951" name="Google Shape;8951;p6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2" name="Google Shape;8952;p6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3" name="Google Shape;8953;p68"/>
          <p:cNvGrpSpPr/>
          <p:nvPr/>
        </p:nvGrpSpPr>
        <p:grpSpPr>
          <a:xfrm>
            <a:off x="2531487" y="3554766"/>
            <a:ext cx="323587" cy="320242"/>
            <a:chOff x="3282325" y="2035675"/>
            <a:chExt cx="459575" cy="454825"/>
          </a:xfrm>
        </p:grpSpPr>
        <p:sp>
          <p:nvSpPr>
            <p:cNvPr id="8954" name="Google Shape;8954;p6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6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6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6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58" name="Google Shape;8958;p68"/>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68"/>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60" name="Google Shape;8960;p68"/>
          <p:cNvGrpSpPr/>
          <p:nvPr/>
        </p:nvGrpSpPr>
        <p:grpSpPr>
          <a:xfrm>
            <a:off x="3776187" y="3544803"/>
            <a:ext cx="340608" cy="340168"/>
            <a:chOff x="5053900" y="2021500"/>
            <a:chExt cx="483750" cy="483125"/>
          </a:xfrm>
        </p:grpSpPr>
        <p:sp>
          <p:nvSpPr>
            <p:cNvPr id="8961" name="Google Shape;8961;p6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2" name="Google Shape;8962;p6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3" name="Google Shape;8963;p6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4" name="Google Shape;8964;p6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6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6" name="Google Shape;8966;p6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7" name="Google Shape;8967;p6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6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69" name="Google Shape;8969;p68"/>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0" name="Google Shape;8970;p68"/>
          <p:cNvGrpSpPr/>
          <p:nvPr/>
        </p:nvGrpSpPr>
        <p:grpSpPr>
          <a:xfrm>
            <a:off x="4601286" y="3547971"/>
            <a:ext cx="351663" cy="333831"/>
            <a:chOff x="6222125" y="2025975"/>
            <a:chExt cx="499450" cy="474125"/>
          </a:xfrm>
        </p:grpSpPr>
        <p:sp>
          <p:nvSpPr>
            <p:cNvPr id="8971" name="Google Shape;8971;p6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6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3" name="Google Shape;8973;p6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4" name="Google Shape;8974;p68"/>
          <p:cNvGrpSpPr/>
          <p:nvPr/>
        </p:nvGrpSpPr>
        <p:grpSpPr>
          <a:xfrm>
            <a:off x="5058848" y="2364541"/>
            <a:ext cx="335504" cy="185953"/>
            <a:chOff x="896050" y="2725450"/>
            <a:chExt cx="476500" cy="264100"/>
          </a:xfrm>
        </p:grpSpPr>
        <p:sp>
          <p:nvSpPr>
            <p:cNvPr id="8975" name="Google Shape;8975;p6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6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7" name="Google Shape;8977;p6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8" name="Google Shape;8978;p68"/>
          <p:cNvGrpSpPr/>
          <p:nvPr/>
        </p:nvGrpSpPr>
        <p:grpSpPr>
          <a:xfrm>
            <a:off x="5489588" y="2287425"/>
            <a:ext cx="340168" cy="340186"/>
            <a:chOff x="1487200" y="2615925"/>
            <a:chExt cx="483125" cy="483150"/>
          </a:xfrm>
        </p:grpSpPr>
        <p:sp>
          <p:nvSpPr>
            <p:cNvPr id="8979" name="Google Shape;8979;p6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6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1" name="Google Shape;8981;p6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2" name="Google Shape;8982;p68"/>
          <p:cNvGrpSpPr/>
          <p:nvPr/>
        </p:nvGrpSpPr>
        <p:grpSpPr>
          <a:xfrm>
            <a:off x="5889537" y="2287425"/>
            <a:ext cx="353564" cy="340186"/>
            <a:chOff x="2077575" y="2615925"/>
            <a:chExt cx="502150" cy="483150"/>
          </a:xfrm>
        </p:grpSpPr>
        <p:sp>
          <p:nvSpPr>
            <p:cNvPr id="8983" name="Google Shape;8983;p6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6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5" name="Google Shape;8985;p6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6" name="Google Shape;8986;p6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7" name="Google Shape;8987;p68"/>
          <p:cNvGrpSpPr/>
          <p:nvPr/>
        </p:nvGrpSpPr>
        <p:grpSpPr>
          <a:xfrm>
            <a:off x="6313326" y="2303452"/>
            <a:ext cx="334536" cy="308132"/>
            <a:chOff x="2680100" y="2638725"/>
            <a:chExt cx="475125" cy="437625"/>
          </a:xfrm>
        </p:grpSpPr>
        <p:sp>
          <p:nvSpPr>
            <p:cNvPr id="8988" name="Google Shape;8988;p6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9" name="Google Shape;8989;p6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0" name="Google Shape;8990;p6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1" name="Google Shape;8991;p6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2" name="Google Shape;8992;p68"/>
          <p:cNvGrpSpPr/>
          <p:nvPr/>
        </p:nvGrpSpPr>
        <p:grpSpPr>
          <a:xfrm>
            <a:off x="6778965" y="2287425"/>
            <a:ext cx="239183" cy="340186"/>
            <a:chOff x="3342275" y="2615925"/>
            <a:chExt cx="339700" cy="483150"/>
          </a:xfrm>
        </p:grpSpPr>
        <p:sp>
          <p:nvSpPr>
            <p:cNvPr id="8993" name="Google Shape;8993;p6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4" name="Google Shape;8994;p6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95" name="Google Shape;8995;p68"/>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68"/>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7" name="Google Shape;8997;p68"/>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98" name="Google Shape;8998;p68"/>
          <p:cNvGrpSpPr/>
          <p:nvPr/>
        </p:nvGrpSpPr>
        <p:grpSpPr>
          <a:xfrm>
            <a:off x="6415846" y="3956426"/>
            <a:ext cx="339482" cy="339271"/>
            <a:chOff x="5648900" y="2616600"/>
            <a:chExt cx="482150" cy="481850"/>
          </a:xfrm>
        </p:grpSpPr>
        <p:sp>
          <p:nvSpPr>
            <p:cNvPr id="8999" name="Google Shape;8999;p6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6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1" name="Google Shape;9001;p68"/>
          <p:cNvGrpSpPr/>
          <p:nvPr/>
        </p:nvGrpSpPr>
        <p:grpSpPr>
          <a:xfrm>
            <a:off x="4735130" y="3963142"/>
            <a:ext cx="325626" cy="325694"/>
            <a:chOff x="6242825" y="2615925"/>
            <a:chExt cx="483125" cy="483225"/>
          </a:xfrm>
        </p:grpSpPr>
        <p:sp>
          <p:nvSpPr>
            <p:cNvPr id="9002" name="Google Shape;9002;p6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3" name="Google Shape;9003;p6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4" name="Google Shape;9004;p6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5" name="Google Shape;9005;p6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6" name="Google Shape;9006;p6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7" name="Google Shape;9007;p68"/>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8" name="Google Shape;9008;p68"/>
          <p:cNvGrpSpPr/>
          <p:nvPr/>
        </p:nvGrpSpPr>
        <p:grpSpPr>
          <a:xfrm>
            <a:off x="5488629" y="2707036"/>
            <a:ext cx="342087" cy="340186"/>
            <a:chOff x="1487200" y="3210375"/>
            <a:chExt cx="485850" cy="483150"/>
          </a:xfrm>
        </p:grpSpPr>
        <p:sp>
          <p:nvSpPr>
            <p:cNvPr id="9009" name="Google Shape;9009;p6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0" name="Google Shape;9010;p6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6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2" name="Google Shape;9012;p68"/>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3" name="Google Shape;9013;p68"/>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4" name="Google Shape;9014;p68"/>
          <p:cNvGrpSpPr/>
          <p:nvPr/>
        </p:nvGrpSpPr>
        <p:grpSpPr>
          <a:xfrm>
            <a:off x="6727988" y="2707027"/>
            <a:ext cx="341136" cy="340204"/>
            <a:chOff x="3269875" y="3210400"/>
            <a:chExt cx="484500" cy="483175"/>
          </a:xfrm>
        </p:grpSpPr>
        <p:sp>
          <p:nvSpPr>
            <p:cNvPr id="9015" name="Google Shape;9015;p6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6" name="Google Shape;9016;p6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7" name="Google Shape;9017;p68"/>
          <p:cNvGrpSpPr/>
          <p:nvPr/>
        </p:nvGrpSpPr>
        <p:grpSpPr>
          <a:xfrm>
            <a:off x="7227082" y="2706666"/>
            <a:ext cx="170216" cy="340925"/>
            <a:chOff x="3985700" y="3210375"/>
            <a:chExt cx="241750" cy="484200"/>
          </a:xfrm>
        </p:grpSpPr>
        <p:sp>
          <p:nvSpPr>
            <p:cNvPr id="9018" name="Google Shape;9018;p6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9" name="Google Shape;9019;p6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0" name="Google Shape;9020;p68"/>
          <p:cNvGrpSpPr/>
          <p:nvPr/>
        </p:nvGrpSpPr>
        <p:grpSpPr>
          <a:xfrm>
            <a:off x="7566351" y="2707678"/>
            <a:ext cx="339007" cy="338901"/>
            <a:chOff x="4460225" y="3211300"/>
            <a:chExt cx="481475" cy="481325"/>
          </a:xfrm>
        </p:grpSpPr>
        <p:sp>
          <p:nvSpPr>
            <p:cNvPr id="9021" name="Google Shape;9021;p6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2" name="Google Shape;9022;p6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3" name="Google Shape;9023;p68"/>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4" name="Google Shape;9024;p68"/>
          <p:cNvGrpSpPr/>
          <p:nvPr/>
        </p:nvGrpSpPr>
        <p:grpSpPr>
          <a:xfrm>
            <a:off x="6859688" y="3985756"/>
            <a:ext cx="342034" cy="280654"/>
            <a:chOff x="5647000" y="3252650"/>
            <a:chExt cx="485775" cy="398600"/>
          </a:xfrm>
        </p:grpSpPr>
        <p:sp>
          <p:nvSpPr>
            <p:cNvPr id="9025" name="Google Shape;9025;p6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6" name="Google Shape;9026;p6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7" name="Google Shape;9027;p6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6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6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0" name="Google Shape;9030;p68"/>
          <p:cNvGrpSpPr/>
          <p:nvPr/>
        </p:nvGrpSpPr>
        <p:grpSpPr>
          <a:xfrm>
            <a:off x="5165128" y="3991768"/>
            <a:ext cx="326536" cy="268454"/>
            <a:chOff x="6242450" y="3252800"/>
            <a:chExt cx="484475" cy="398300"/>
          </a:xfrm>
        </p:grpSpPr>
        <p:sp>
          <p:nvSpPr>
            <p:cNvPr id="9031" name="Google Shape;9031;p6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2" name="Google Shape;9032;p6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6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4" name="Google Shape;9034;p68"/>
          <p:cNvGrpSpPr/>
          <p:nvPr/>
        </p:nvGrpSpPr>
        <p:grpSpPr>
          <a:xfrm>
            <a:off x="5077111" y="3126102"/>
            <a:ext cx="298978" cy="340168"/>
            <a:chOff x="922025" y="3804850"/>
            <a:chExt cx="424625" cy="483125"/>
          </a:xfrm>
        </p:grpSpPr>
        <p:sp>
          <p:nvSpPr>
            <p:cNvPr id="9035" name="Google Shape;9035;p6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6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37" name="Google Shape;9037;p68"/>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38" name="Google Shape;9038;p68"/>
          <p:cNvGrpSpPr/>
          <p:nvPr/>
        </p:nvGrpSpPr>
        <p:grpSpPr>
          <a:xfrm>
            <a:off x="5909841" y="3126102"/>
            <a:ext cx="312955" cy="340168"/>
            <a:chOff x="2100300" y="3804850"/>
            <a:chExt cx="444475" cy="483125"/>
          </a:xfrm>
        </p:grpSpPr>
        <p:sp>
          <p:nvSpPr>
            <p:cNvPr id="9039" name="Google Shape;9039;p6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0" name="Google Shape;9040;p6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1" name="Google Shape;9041;p68"/>
          <p:cNvGrpSpPr/>
          <p:nvPr/>
        </p:nvGrpSpPr>
        <p:grpSpPr>
          <a:xfrm>
            <a:off x="6333463" y="3126102"/>
            <a:ext cx="294261" cy="340168"/>
            <a:chOff x="2708700" y="3804850"/>
            <a:chExt cx="417925" cy="483125"/>
          </a:xfrm>
        </p:grpSpPr>
        <p:sp>
          <p:nvSpPr>
            <p:cNvPr id="9042" name="Google Shape;9042;p6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6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6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6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6" name="Google Shape;9046;p68"/>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68"/>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8" name="Google Shape;9048;p68"/>
          <p:cNvGrpSpPr/>
          <p:nvPr/>
        </p:nvGrpSpPr>
        <p:grpSpPr>
          <a:xfrm>
            <a:off x="7570338" y="3127378"/>
            <a:ext cx="331033" cy="337616"/>
            <a:chOff x="4467450" y="3808475"/>
            <a:chExt cx="470150" cy="479500"/>
          </a:xfrm>
        </p:grpSpPr>
        <p:sp>
          <p:nvSpPr>
            <p:cNvPr id="9049" name="Google Shape;9049;p6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6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6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6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53" name="Google Shape;9053;p68"/>
          <p:cNvGrpSpPr/>
          <p:nvPr/>
        </p:nvGrpSpPr>
        <p:grpSpPr>
          <a:xfrm>
            <a:off x="7990685" y="3126102"/>
            <a:ext cx="340186" cy="340168"/>
            <a:chOff x="5053900" y="3804850"/>
            <a:chExt cx="483150" cy="483125"/>
          </a:xfrm>
        </p:grpSpPr>
        <p:sp>
          <p:nvSpPr>
            <p:cNvPr id="9054" name="Google Shape;9054;p6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6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6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7" name="Google Shape;9057;p6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58" name="Google Shape;9058;p68"/>
          <p:cNvGrpSpPr/>
          <p:nvPr/>
        </p:nvGrpSpPr>
        <p:grpSpPr>
          <a:xfrm>
            <a:off x="7306081" y="3956021"/>
            <a:ext cx="340168" cy="340168"/>
            <a:chOff x="5648375" y="3804850"/>
            <a:chExt cx="483125" cy="483125"/>
          </a:xfrm>
        </p:grpSpPr>
        <p:sp>
          <p:nvSpPr>
            <p:cNvPr id="9059" name="Google Shape;9059;p6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6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6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2" name="Google Shape;9062;p6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3" name="Google Shape;9063;p68"/>
          <p:cNvGrpSpPr/>
          <p:nvPr/>
        </p:nvGrpSpPr>
        <p:grpSpPr>
          <a:xfrm>
            <a:off x="5596036" y="3968278"/>
            <a:ext cx="280923" cy="315449"/>
            <a:chOff x="6276025" y="3812400"/>
            <a:chExt cx="416800" cy="468025"/>
          </a:xfrm>
        </p:grpSpPr>
        <p:sp>
          <p:nvSpPr>
            <p:cNvPr id="9064" name="Google Shape;9064;p6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6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6" name="Google Shape;9066;p6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7" name="Google Shape;9067;p6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8" name="Google Shape;9068;p68"/>
          <p:cNvGrpSpPr/>
          <p:nvPr/>
        </p:nvGrpSpPr>
        <p:grpSpPr>
          <a:xfrm>
            <a:off x="5055293" y="3545089"/>
            <a:ext cx="342615" cy="340186"/>
            <a:chOff x="890400" y="4399350"/>
            <a:chExt cx="486600" cy="483150"/>
          </a:xfrm>
        </p:grpSpPr>
        <p:sp>
          <p:nvSpPr>
            <p:cNvPr id="9069" name="Google Shape;9069;p6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0" name="Google Shape;9070;p6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1" name="Google Shape;9071;p6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2" name="Google Shape;9072;p68"/>
          <p:cNvGrpSpPr/>
          <p:nvPr/>
        </p:nvGrpSpPr>
        <p:grpSpPr>
          <a:xfrm>
            <a:off x="5489588" y="3560368"/>
            <a:ext cx="340168" cy="309628"/>
            <a:chOff x="1487200" y="4421025"/>
            <a:chExt cx="483125" cy="439750"/>
          </a:xfrm>
        </p:grpSpPr>
        <p:sp>
          <p:nvSpPr>
            <p:cNvPr id="9073" name="Google Shape;9073;p6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6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5" name="Google Shape;9075;p6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6" name="Google Shape;9076;p6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7" name="Google Shape;9077;p68"/>
          <p:cNvGrpSpPr/>
          <p:nvPr/>
        </p:nvGrpSpPr>
        <p:grpSpPr>
          <a:xfrm>
            <a:off x="5893867" y="3545107"/>
            <a:ext cx="344903" cy="340151"/>
            <a:chOff x="2079300" y="4399325"/>
            <a:chExt cx="489850" cy="483100"/>
          </a:xfrm>
        </p:grpSpPr>
        <p:sp>
          <p:nvSpPr>
            <p:cNvPr id="9078" name="Google Shape;9078;p6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6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0" name="Google Shape;9080;p68"/>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1" name="Google Shape;9081;p68"/>
          <p:cNvGrpSpPr/>
          <p:nvPr/>
        </p:nvGrpSpPr>
        <p:grpSpPr>
          <a:xfrm>
            <a:off x="6760439" y="3545107"/>
            <a:ext cx="276236" cy="340151"/>
            <a:chOff x="3316000" y="4399325"/>
            <a:chExt cx="392325" cy="483100"/>
          </a:xfrm>
        </p:grpSpPr>
        <p:sp>
          <p:nvSpPr>
            <p:cNvPr id="9082" name="Google Shape;9082;p6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3" name="Google Shape;9083;p6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4" name="Google Shape;9084;p68"/>
          <p:cNvGrpSpPr/>
          <p:nvPr/>
        </p:nvGrpSpPr>
        <p:grpSpPr>
          <a:xfrm>
            <a:off x="7185179" y="3545089"/>
            <a:ext cx="254022" cy="340186"/>
            <a:chOff x="3926225" y="4399275"/>
            <a:chExt cx="360775" cy="483150"/>
          </a:xfrm>
        </p:grpSpPr>
        <p:sp>
          <p:nvSpPr>
            <p:cNvPr id="9085" name="Google Shape;9085;p6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6" name="Google Shape;9086;p6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7" name="Google Shape;9087;p68"/>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8" name="Google Shape;9088;p68"/>
          <p:cNvGrpSpPr/>
          <p:nvPr/>
        </p:nvGrpSpPr>
        <p:grpSpPr>
          <a:xfrm>
            <a:off x="7990738" y="3545151"/>
            <a:ext cx="340080" cy="340063"/>
            <a:chOff x="5053975" y="4399375"/>
            <a:chExt cx="483000" cy="482975"/>
          </a:xfrm>
        </p:grpSpPr>
        <p:sp>
          <p:nvSpPr>
            <p:cNvPr id="9089" name="Google Shape;9089;p6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0" name="Google Shape;9090;p6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6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92" name="Google Shape;9092;p68"/>
          <p:cNvGrpSpPr/>
          <p:nvPr/>
        </p:nvGrpSpPr>
        <p:grpSpPr>
          <a:xfrm>
            <a:off x="7750609" y="3956042"/>
            <a:ext cx="340168" cy="340168"/>
            <a:chOff x="5648375" y="4399300"/>
            <a:chExt cx="483125" cy="483125"/>
          </a:xfrm>
        </p:grpSpPr>
        <p:sp>
          <p:nvSpPr>
            <p:cNvPr id="9093" name="Google Shape;9093;p6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6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95" name="Google Shape;9095;p68"/>
          <p:cNvGrpSpPr/>
          <p:nvPr/>
        </p:nvGrpSpPr>
        <p:grpSpPr>
          <a:xfrm>
            <a:off x="5981331" y="3974637"/>
            <a:ext cx="330007" cy="302744"/>
            <a:chOff x="6239575" y="4416275"/>
            <a:chExt cx="489625" cy="449175"/>
          </a:xfrm>
        </p:grpSpPr>
        <p:sp>
          <p:nvSpPr>
            <p:cNvPr id="9096" name="Google Shape;9096;p6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7" name="Google Shape;9097;p6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6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99" name="Google Shape;9099;p68"/>
          <p:cNvGrpSpPr/>
          <p:nvPr/>
        </p:nvGrpSpPr>
        <p:grpSpPr>
          <a:xfrm>
            <a:off x="3084610" y="3971815"/>
            <a:ext cx="308234" cy="308234"/>
            <a:chOff x="892750" y="4993750"/>
            <a:chExt cx="483125" cy="483125"/>
          </a:xfrm>
        </p:grpSpPr>
        <p:sp>
          <p:nvSpPr>
            <p:cNvPr id="9100" name="Google Shape;9100;p6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6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2" name="Google Shape;9102;p6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3" name="Google Shape;9103;p68"/>
          <p:cNvGrpSpPr/>
          <p:nvPr/>
        </p:nvGrpSpPr>
        <p:grpSpPr>
          <a:xfrm>
            <a:off x="1491328" y="3979188"/>
            <a:ext cx="293982" cy="293982"/>
            <a:chOff x="2676100" y="4993750"/>
            <a:chExt cx="483125" cy="483125"/>
          </a:xfrm>
        </p:grpSpPr>
        <p:sp>
          <p:nvSpPr>
            <p:cNvPr id="9104" name="Google Shape;9104;p6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5" name="Google Shape;9105;p6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6" name="Google Shape;9106;p6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7" name="Google Shape;9107;p68"/>
          <p:cNvGrpSpPr/>
          <p:nvPr/>
        </p:nvGrpSpPr>
        <p:grpSpPr>
          <a:xfrm>
            <a:off x="4322435" y="3971815"/>
            <a:ext cx="308234" cy="308234"/>
            <a:chOff x="3270550" y="4993750"/>
            <a:chExt cx="483125" cy="483125"/>
          </a:xfrm>
        </p:grpSpPr>
        <p:sp>
          <p:nvSpPr>
            <p:cNvPr id="9108" name="Google Shape;9108;p6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9" name="Google Shape;9109;p6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0" name="Google Shape;9110;p6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1" name="Google Shape;9111;p68"/>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2" name="Google Shape;9112;p68"/>
          <p:cNvGrpSpPr/>
          <p:nvPr/>
        </p:nvGrpSpPr>
        <p:grpSpPr>
          <a:xfrm>
            <a:off x="2288093" y="3979142"/>
            <a:ext cx="293997" cy="294073"/>
            <a:chOff x="4459450" y="4993700"/>
            <a:chExt cx="483150" cy="483275"/>
          </a:xfrm>
        </p:grpSpPr>
        <p:sp>
          <p:nvSpPr>
            <p:cNvPr id="9113" name="Google Shape;9113;p6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6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5" name="Google Shape;9115;p68"/>
          <p:cNvGrpSpPr/>
          <p:nvPr/>
        </p:nvGrpSpPr>
        <p:grpSpPr>
          <a:xfrm>
            <a:off x="3497219" y="3971815"/>
            <a:ext cx="308234" cy="308234"/>
            <a:chOff x="1487200" y="4993750"/>
            <a:chExt cx="483125" cy="483125"/>
          </a:xfrm>
        </p:grpSpPr>
        <p:sp>
          <p:nvSpPr>
            <p:cNvPr id="9116" name="Google Shape;9116;p6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6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68"/>
          <p:cNvGrpSpPr/>
          <p:nvPr/>
        </p:nvGrpSpPr>
        <p:grpSpPr>
          <a:xfrm>
            <a:off x="3909829" y="3971815"/>
            <a:ext cx="308234" cy="308234"/>
            <a:chOff x="2081650" y="4993750"/>
            <a:chExt cx="483125" cy="483125"/>
          </a:xfrm>
        </p:grpSpPr>
        <p:sp>
          <p:nvSpPr>
            <p:cNvPr id="9119" name="Google Shape;9119;p6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6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1" name="Google Shape;9121;p68"/>
          <p:cNvGrpSpPr/>
          <p:nvPr/>
        </p:nvGrpSpPr>
        <p:grpSpPr>
          <a:xfrm>
            <a:off x="2686471" y="3979142"/>
            <a:ext cx="293997" cy="294073"/>
            <a:chOff x="5053900" y="4993700"/>
            <a:chExt cx="483150" cy="483275"/>
          </a:xfrm>
        </p:grpSpPr>
        <p:sp>
          <p:nvSpPr>
            <p:cNvPr id="9122" name="Google Shape;9122;p6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3" name="Google Shape;9123;p6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4" name="Google Shape;9124;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28" name="Shape 9128"/>
        <p:cNvGrpSpPr/>
        <p:nvPr/>
      </p:nvGrpSpPr>
      <p:grpSpPr>
        <a:xfrm>
          <a:off x="0" y="0"/>
          <a:ext cx="0" cy="0"/>
          <a:chOff x="0" y="0"/>
          <a:chExt cx="0" cy="0"/>
        </a:xfrm>
      </p:grpSpPr>
      <p:sp>
        <p:nvSpPr>
          <p:cNvPr id="9129" name="Google Shape;9129;p69"/>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9"/>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9"/>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2" name="Google Shape;9132;p69"/>
          <p:cNvGrpSpPr/>
          <p:nvPr/>
        </p:nvGrpSpPr>
        <p:grpSpPr>
          <a:xfrm>
            <a:off x="2987728" y="1336070"/>
            <a:ext cx="371882" cy="373766"/>
            <a:chOff x="-41270450" y="1973375"/>
            <a:chExt cx="315850" cy="317450"/>
          </a:xfrm>
        </p:grpSpPr>
        <p:sp>
          <p:nvSpPr>
            <p:cNvPr id="9133" name="Google Shape;9133;p6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9"/>
          <p:cNvGrpSpPr/>
          <p:nvPr/>
        </p:nvGrpSpPr>
        <p:grpSpPr>
          <a:xfrm>
            <a:off x="3005407" y="1783026"/>
            <a:ext cx="395871" cy="372088"/>
            <a:chOff x="-41291625" y="2339025"/>
            <a:chExt cx="336225" cy="316025"/>
          </a:xfrm>
        </p:grpSpPr>
        <p:sp>
          <p:nvSpPr>
            <p:cNvPr id="9138" name="Google Shape;9138;p6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0" name="Google Shape;9140;p69"/>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9"/>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9"/>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9"/>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9"/>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9"/>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69"/>
          <p:cNvGrpSpPr/>
          <p:nvPr/>
        </p:nvGrpSpPr>
        <p:grpSpPr>
          <a:xfrm>
            <a:off x="1229534" y="1308077"/>
            <a:ext cx="396931" cy="373147"/>
            <a:chOff x="-42804750" y="1949600"/>
            <a:chExt cx="337125" cy="316925"/>
          </a:xfrm>
        </p:grpSpPr>
        <p:sp>
          <p:nvSpPr>
            <p:cNvPr id="9147" name="Google Shape;9147;p6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9"/>
          <p:cNvGrpSpPr/>
          <p:nvPr/>
        </p:nvGrpSpPr>
        <p:grpSpPr>
          <a:xfrm>
            <a:off x="1292211" y="1760773"/>
            <a:ext cx="335706" cy="364258"/>
            <a:chOff x="-42778750" y="2320125"/>
            <a:chExt cx="285125" cy="309375"/>
          </a:xfrm>
        </p:grpSpPr>
        <p:sp>
          <p:nvSpPr>
            <p:cNvPr id="9151" name="Google Shape;9151;p6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9"/>
          <p:cNvGrpSpPr/>
          <p:nvPr/>
        </p:nvGrpSpPr>
        <p:grpSpPr>
          <a:xfrm>
            <a:off x="1269879" y="2207778"/>
            <a:ext cx="375591" cy="374678"/>
            <a:chOff x="-42796875" y="2680675"/>
            <a:chExt cx="319000" cy="318225"/>
          </a:xfrm>
        </p:grpSpPr>
        <p:sp>
          <p:nvSpPr>
            <p:cNvPr id="9154" name="Google Shape;9154;p6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9" name="Google Shape;9159;p69"/>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9"/>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9"/>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9"/>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9"/>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4" name="Google Shape;9164;p69"/>
          <p:cNvGrpSpPr/>
          <p:nvPr/>
        </p:nvGrpSpPr>
        <p:grpSpPr>
          <a:xfrm>
            <a:off x="2168150" y="3086053"/>
            <a:ext cx="390426" cy="369586"/>
            <a:chOff x="-39055650" y="2315975"/>
            <a:chExt cx="331600" cy="313900"/>
          </a:xfrm>
        </p:grpSpPr>
        <p:sp>
          <p:nvSpPr>
            <p:cNvPr id="9165" name="Google Shape;9165;p6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7" name="Google Shape;9167;p69"/>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9"/>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9" name="Google Shape;9169;p69"/>
          <p:cNvGrpSpPr/>
          <p:nvPr/>
        </p:nvGrpSpPr>
        <p:grpSpPr>
          <a:xfrm>
            <a:off x="1659816" y="1308254"/>
            <a:ext cx="380241" cy="371793"/>
            <a:chOff x="-42430625" y="1949750"/>
            <a:chExt cx="322950" cy="315775"/>
          </a:xfrm>
        </p:grpSpPr>
        <p:sp>
          <p:nvSpPr>
            <p:cNvPr id="9170" name="Google Shape;9170;p6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4" name="Google Shape;9174;p69"/>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9"/>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9"/>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9"/>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9"/>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9"/>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0" name="Google Shape;9180;p69"/>
          <p:cNvGrpSpPr/>
          <p:nvPr/>
        </p:nvGrpSpPr>
        <p:grpSpPr>
          <a:xfrm>
            <a:off x="2623344" y="3084199"/>
            <a:ext cx="372824" cy="372058"/>
            <a:chOff x="-38686275" y="2314400"/>
            <a:chExt cx="316650" cy="316000"/>
          </a:xfrm>
        </p:grpSpPr>
        <p:sp>
          <p:nvSpPr>
            <p:cNvPr id="9181" name="Google Shape;9181;p6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9"/>
          <p:cNvGrpSpPr/>
          <p:nvPr/>
        </p:nvGrpSpPr>
        <p:grpSpPr>
          <a:xfrm>
            <a:off x="2621946" y="3576239"/>
            <a:ext cx="375620" cy="373736"/>
            <a:chOff x="-38686275" y="2682250"/>
            <a:chExt cx="319025" cy="317425"/>
          </a:xfrm>
        </p:grpSpPr>
        <p:sp>
          <p:nvSpPr>
            <p:cNvPr id="9184" name="Google Shape;9184;p6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9"/>
          <p:cNvGrpSpPr/>
          <p:nvPr/>
        </p:nvGrpSpPr>
        <p:grpSpPr>
          <a:xfrm>
            <a:off x="3940328" y="3574782"/>
            <a:ext cx="391368" cy="376650"/>
            <a:chOff x="-37534750" y="2668075"/>
            <a:chExt cx="332400" cy="319900"/>
          </a:xfrm>
        </p:grpSpPr>
        <p:sp>
          <p:nvSpPr>
            <p:cNvPr id="9187" name="Google Shape;9187;p6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9" name="Google Shape;9189;p69"/>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69"/>
          <p:cNvGrpSpPr/>
          <p:nvPr/>
        </p:nvGrpSpPr>
        <p:grpSpPr>
          <a:xfrm>
            <a:off x="2131694" y="1755917"/>
            <a:ext cx="375591" cy="374060"/>
            <a:chOff x="-42062025" y="2316000"/>
            <a:chExt cx="319000" cy="317700"/>
          </a:xfrm>
        </p:grpSpPr>
        <p:sp>
          <p:nvSpPr>
            <p:cNvPr id="9191" name="Google Shape;9191;p6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3" name="Google Shape;9193;p69"/>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4" name="Google Shape;9194;p69"/>
          <p:cNvGrpSpPr/>
          <p:nvPr/>
        </p:nvGrpSpPr>
        <p:grpSpPr>
          <a:xfrm>
            <a:off x="876569" y="2667020"/>
            <a:ext cx="330143" cy="368173"/>
            <a:chOff x="-40150450" y="1977325"/>
            <a:chExt cx="280400" cy="312700"/>
          </a:xfrm>
        </p:grpSpPr>
        <p:sp>
          <p:nvSpPr>
            <p:cNvPr id="9195" name="Google Shape;9195;p6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69"/>
          <p:cNvGrpSpPr/>
          <p:nvPr/>
        </p:nvGrpSpPr>
        <p:grpSpPr>
          <a:xfrm>
            <a:off x="870534" y="3126239"/>
            <a:ext cx="342211" cy="372824"/>
            <a:chOff x="-40160700" y="2339625"/>
            <a:chExt cx="290650" cy="316650"/>
          </a:xfrm>
        </p:grpSpPr>
        <p:sp>
          <p:nvSpPr>
            <p:cNvPr id="9200" name="Google Shape;9200;p6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9"/>
          <p:cNvGrpSpPr/>
          <p:nvPr/>
        </p:nvGrpSpPr>
        <p:grpSpPr>
          <a:xfrm>
            <a:off x="852359" y="3576695"/>
            <a:ext cx="375591" cy="372824"/>
            <a:chOff x="-40171725" y="2705875"/>
            <a:chExt cx="319000" cy="316650"/>
          </a:xfrm>
        </p:grpSpPr>
        <p:sp>
          <p:nvSpPr>
            <p:cNvPr id="9205" name="Google Shape;9205;p6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69"/>
          <p:cNvGrpSpPr/>
          <p:nvPr/>
        </p:nvGrpSpPr>
        <p:grpSpPr>
          <a:xfrm>
            <a:off x="3109957" y="2651151"/>
            <a:ext cx="272686" cy="373766"/>
            <a:chOff x="-38275925" y="1946600"/>
            <a:chExt cx="231600" cy="317450"/>
          </a:xfrm>
        </p:grpSpPr>
        <p:sp>
          <p:nvSpPr>
            <p:cNvPr id="9208" name="Google Shape;9208;p6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0" name="Google Shape;9210;p69"/>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9"/>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2" name="Google Shape;9212;p69"/>
          <p:cNvGrpSpPr/>
          <p:nvPr/>
        </p:nvGrpSpPr>
        <p:grpSpPr>
          <a:xfrm>
            <a:off x="2173841" y="4048593"/>
            <a:ext cx="382096" cy="371911"/>
            <a:chOff x="-37190575" y="1951325"/>
            <a:chExt cx="324525" cy="315875"/>
          </a:xfrm>
        </p:grpSpPr>
        <p:sp>
          <p:nvSpPr>
            <p:cNvPr id="9213" name="Google Shape;9213;p6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69"/>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69"/>
          <p:cNvGrpSpPr/>
          <p:nvPr/>
        </p:nvGrpSpPr>
        <p:grpSpPr>
          <a:xfrm>
            <a:off x="2574144" y="1834744"/>
            <a:ext cx="373736" cy="293055"/>
            <a:chOff x="-41694200" y="2382950"/>
            <a:chExt cx="317425" cy="248900"/>
          </a:xfrm>
        </p:grpSpPr>
        <p:sp>
          <p:nvSpPr>
            <p:cNvPr id="9220" name="Google Shape;9220;p6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9"/>
          <p:cNvGrpSpPr/>
          <p:nvPr/>
        </p:nvGrpSpPr>
        <p:grpSpPr>
          <a:xfrm>
            <a:off x="2570967" y="2188052"/>
            <a:ext cx="375591" cy="373766"/>
            <a:chOff x="-41695775" y="2683025"/>
            <a:chExt cx="319000" cy="317450"/>
          </a:xfrm>
        </p:grpSpPr>
        <p:sp>
          <p:nvSpPr>
            <p:cNvPr id="9223" name="Google Shape;9223;p6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9"/>
          <p:cNvGrpSpPr/>
          <p:nvPr/>
        </p:nvGrpSpPr>
        <p:grpSpPr>
          <a:xfrm>
            <a:off x="1313266" y="2680822"/>
            <a:ext cx="342211" cy="375620"/>
            <a:chOff x="-39792875" y="1971800"/>
            <a:chExt cx="290650" cy="319025"/>
          </a:xfrm>
        </p:grpSpPr>
        <p:sp>
          <p:nvSpPr>
            <p:cNvPr id="9227" name="Google Shape;9227;p6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69"/>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69"/>
          <p:cNvGrpSpPr/>
          <p:nvPr/>
        </p:nvGrpSpPr>
        <p:grpSpPr>
          <a:xfrm>
            <a:off x="3490328" y="2653006"/>
            <a:ext cx="383950" cy="372618"/>
            <a:chOff x="-37956150" y="1948175"/>
            <a:chExt cx="326100" cy="316475"/>
          </a:xfrm>
        </p:grpSpPr>
        <p:sp>
          <p:nvSpPr>
            <p:cNvPr id="9231" name="Google Shape;9231;p6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69"/>
          <p:cNvGrpSpPr/>
          <p:nvPr/>
        </p:nvGrpSpPr>
        <p:grpSpPr>
          <a:xfrm>
            <a:off x="1323705" y="3129047"/>
            <a:ext cx="324609" cy="374825"/>
            <a:chOff x="-39783425" y="2337925"/>
            <a:chExt cx="275700" cy="318350"/>
          </a:xfrm>
        </p:grpSpPr>
        <p:sp>
          <p:nvSpPr>
            <p:cNvPr id="9235" name="Google Shape;9235;p6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69"/>
          <p:cNvGrpSpPr/>
          <p:nvPr/>
        </p:nvGrpSpPr>
        <p:grpSpPr>
          <a:xfrm>
            <a:off x="3497847" y="3160259"/>
            <a:ext cx="375620" cy="243015"/>
            <a:chOff x="-37953000" y="2379000"/>
            <a:chExt cx="319025" cy="206400"/>
          </a:xfrm>
        </p:grpSpPr>
        <p:sp>
          <p:nvSpPr>
            <p:cNvPr id="9238" name="Google Shape;9238;p6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3" name="Google Shape;9243;p69"/>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9"/>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9"/>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246" name="Google Shape;9246;p69"/>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247" name="Google Shape;9247;p69"/>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8" name="Google Shape;9248;p69"/>
          <p:cNvGrpSpPr/>
          <p:nvPr/>
        </p:nvGrpSpPr>
        <p:grpSpPr>
          <a:xfrm>
            <a:off x="4865594" y="1782519"/>
            <a:ext cx="354107" cy="355063"/>
            <a:chOff x="-28467625" y="2331750"/>
            <a:chExt cx="296150" cy="296950"/>
          </a:xfrm>
        </p:grpSpPr>
        <p:sp>
          <p:nvSpPr>
            <p:cNvPr id="9249" name="Google Shape;9249;p6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69"/>
          <p:cNvGrpSpPr/>
          <p:nvPr/>
        </p:nvGrpSpPr>
        <p:grpSpPr>
          <a:xfrm>
            <a:off x="4879719" y="2225601"/>
            <a:ext cx="325858" cy="351327"/>
            <a:chOff x="-28461325" y="2701925"/>
            <a:chExt cx="272525" cy="293825"/>
          </a:xfrm>
        </p:grpSpPr>
        <p:sp>
          <p:nvSpPr>
            <p:cNvPr id="9252" name="Google Shape;9252;p6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69"/>
          <p:cNvGrpSpPr/>
          <p:nvPr/>
        </p:nvGrpSpPr>
        <p:grpSpPr>
          <a:xfrm>
            <a:off x="7103910" y="1399238"/>
            <a:ext cx="354107" cy="226974"/>
            <a:chOff x="-26585200" y="2025375"/>
            <a:chExt cx="296150" cy="189825"/>
          </a:xfrm>
        </p:grpSpPr>
        <p:sp>
          <p:nvSpPr>
            <p:cNvPr id="9256" name="Google Shape;9256;p6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9"/>
          <p:cNvGrpSpPr/>
          <p:nvPr/>
        </p:nvGrpSpPr>
        <p:grpSpPr>
          <a:xfrm>
            <a:off x="7104373" y="1783461"/>
            <a:ext cx="353180" cy="353180"/>
            <a:chOff x="-26584425" y="2340425"/>
            <a:chExt cx="295375" cy="295375"/>
          </a:xfrm>
        </p:grpSpPr>
        <p:sp>
          <p:nvSpPr>
            <p:cNvPr id="9262" name="Google Shape;9262;p6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9"/>
          <p:cNvGrpSpPr/>
          <p:nvPr/>
        </p:nvGrpSpPr>
        <p:grpSpPr>
          <a:xfrm>
            <a:off x="7099202" y="2224555"/>
            <a:ext cx="363523" cy="353419"/>
            <a:chOff x="-26585200" y="2710400"/>
            <a:chExt cx="304025" cy="295575"/>
          </a:xfrm>
        </p:grpSpPr>
        <p:sp>
          <p:nvSpPr>
            <p:cNvPr id="9268" name="Google Shape;9268;p6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9"/>
          <p:cNvGrpSpPr/>
          <p:nvPr/>
        </p:nvGrpSpPr>
        <p:grpSpPr>
          <a:xfrm>
            <a:off x="5754337" y="2666033"/>
            <a:ext cx="354136" cy="353210"/>
            <a:chOff x="-24709875" y="1970225"/>
            <a:chExt cx="296175" cy="295400"/>
          </a:xfrm>
        </p:grpSpPr>
        <p:sp>
          <p:nvSpPr>
            <p:cNvPr id="9281" name="Google Shape;9281;p6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69"/>
          <p:cNvGrpSpPr/>
          <p:nvPr/>
        </p:nvGrpSpPr>
        <p:grpSpPr>
          <a:xfrm>
            <a:off x="5786352" y="3112911"/>
            <a:ext cx="290107" cy="354107"/>
            <a:chOff x="-24683100" y="2340425"/>
            <a:chExt cx="242625" cy="296150"/>
          </a:xfrm>
        </p:grpSpPr>
        <p:sp>
          <p:nvSpPr>
            <p:cNvPr id="9284" name="Google Shape;9284;p6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69"/>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69"/>
          <p:cNvGrpSpPr/>
          <p:nvPr/>
        </p:nvGrpSpPr>
        <p:grpSpPr>
          <a:xfrm>
            <a:off x="7992594" y="2666033"/>
            <a:ext cx="360713" cy="353210"/>
            <a:chOff x="-22881800" y="1971800"/>
            <a:chExt cx="301675" cy="295400"/>
          </a:xfrm>
        </p:grpSpPr>
        <p:sp>
          <p:nvSpPr>
            <p:cNvPr id="9290" name="Google Shape;9290;p6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6" name="Google Shape;9296;p69"/>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9"/>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8" name="Google Shape;9298;p69"/>
          <p:cNvGrpSpPr/>
          <p:nvPr/>
        </p:nvGrpSpPr>
        <p:grpSpPr>
          <a:xfrm>
            <a:off x="5368939" y="2224196"/>
            <a:ext cx="227930" cy="354136"/>
            <a:chOff x="-28043900" y="2701925"/>
            <a:chExt cx="190625" cy="296175"/>
          </a:xfrm>
        </p:grpSpPr>
        <p:sp>
          <p:nvSpPr>
            <p:cNvPr id="9299" name="Google Shape;9299;p6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9"/>
          <p:cNvGrpSpPr/>
          <p:nvPr/>
        </p:nvGrpSpPr>
        <p:grpSpPr>
          <a:xfrm>
            <a:off x="7541805" y="1336135"/>
            <a:ext cx="354136" cy="353180"/>
            <a:chOff x="-26215025" y="1971025"/>
            <a:chExt cx="296175" cy="295375"/>
          </a:xfrm>
        </p:grpSpPr>
        <p:sp>
          <p:nvSpPr>
            <p:cNvPr id="9305" name="Google Shape;9305;p6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9"/>
          <p:cNvGrpSpPr/>
          <p:nvPr/>
        </p:nvGrpSpPr>
        <p:grpSpPr>
          <a:xfrm>
            <a:off x="7541327" y="1783924"/>
            <a:ext cx="355093" cy="352253"/>
            <a:chOff x="-26215825" y="2341200"/>
            <a:chExt cx="296975" cy="294600"/>
          </a:xfrm>
        </p:grpSpPr>
        <p:sp>
          <p:nvSpPr>
            <p:cNvPr id="9314" name="Google Shape;9314;p6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9"/>
          <p:cNvGrpSpPr/>
          <p:nvPr/>
        </p:nvGrpSpPr>
        <p:grpSpPr>
          <a:xfrm>
            <a:off x="7573357" y="2224674"/>
            <a:ext cx="291033" cy="353180"/>
            <a:chOff x="-26179575" y="2710600"/>
            <a:chExt cx="243400" cy="295375"/>
          </a:xfrm>
        </p:grpSpPr>
        <p:sp>
          <p:nvSpPr>
            <p:cNvPr id="9317" name="Google Shape;9317;p6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69"/>
          <p:cNvGrpSpPr/>
          <p:nvPr/>
        </p:nvGrpSpPr>
        <p:grpSpPr>
          <a:xfrm>
            <a:off x="6212417" y="2666048"/>
            <a:ext cx="337187" cy="353180"/>
            <a:chOff x="-24328675" y="1971025"/>
            <a:chExt cx="282000" cy="295375"/>
          </a:xfrm>
        </p:grpSpPr>
        <p:sp>
          <p:nvSpPr>
            <p:cNvPr id="9321" name="Google Shape;9321;p6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9"/>
          <p:cNvGrpSpPr/>
          <p:nvPr/>
        </p:nvGrpSpPr>
        <p:grpSpPr>
          <a:xfrm>
            <a:off x="6214778" y="3113374"/>
            <a:ext cx="332464" cy="353180"/>
            <a:chOff x="-24330250" y="2340425"/>
            <a:chExt cx="278050" cy="295375"/>
          </a:xfrm>
        </p:grpSpPr>
        <p:sp>
          <p:nvSpPr>
            <p:cNvPr id="9324" name="Google Shape;9324;p6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69"/>
          <p:cNvGrpSpPr/>
          <p:nvPr/>
        </p:nvGrpSpPr>
        <p:grpSpPr>
          <a:xfrm>
            <a:off x="6204420" y="3554587"/>
            <a:ext cx="353180" cy="353180"/>
            <a:chOff x="-24338900" y="2710600"/>
            <a:chExt cx="295375" cy="295375"/>
          </a:xfrm>
        </p:grpSpPr>
        <p:sp>
          <p:nvSpPr>
            <p:cNvPr id="9332" name="Google Shape;9332;p6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9"/>
          <p:cNvGrpSpPr/>
          <p:nvPr/>
        </p:nvGrpSpPr>
        <p:grpSpPr>
          <a:xfrm>
            <a:off x="7995419" y="3113972"/>
            <a:ext cx="355063" cy="351984"/>
            <a:chOff x="-22859750" y="2335900"/>
            <a:chExt cx="296950" cy="294375"/>
          </a:xfrm>
        </p:grpSpPr>
        <p:sp>
          <p:nvSpPr>
            <p:cNvPr id="9335" name="Google Shape;9335;p6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69"/>
          <p:cNvGrpSpPr/>
          <p:nvPr/>
        </p:nvGrpSpPr>
        <p:grpSpPr>
          <a:xfrm>
            <a:off x="5774767" y="1336120"/>
            <a:ext cx="311749" cy="353210"/>
            <a:chOff x="-27710725" y="1959200"/>
            <a:chExt cx="260725" cy="295400"/>
          </a:xfrm>
        </p:grpSpPr>
        <p:sp>
          <p:nvSpPr>
            <p:cNvPr id="9339" name="Google Shape;9339;p6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69"/>
          <p:cNvGrpSpPr/>
          <p:nvPr/>
        </p:nvGrpSpPr>
        <p:grpSpPr>
          <a:xfrm>
            <a:off x="5752631" y="1844666"/>
            <a:ext cx="356020" cy="230770"/>
            <a:chOff x="-27728850" y="2382950"/>
            <a:chExt cx="297750" cy="193000"/>
          </a:xfrm>
        </p:grpSpPr>
        <p:sp>
          <p:nvSpPr>
            <p:cNvPr id="9342" name="Google Shape;9342;p6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5" name="Google Shape;9345;p69"/>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9"/>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69"/>
          <p:cNvGrpSpPr/>
          <p:nvPr/>
        </p:nvGrpSpPr>
        <p:grpSpPr>
          <a:xfrm>
            <a:off x="7983975" y="1792877"/>
            <a:ext cx="354136" cy="334348"/>
            <a:chOff x="-25844850" y="2357750"/>
            <a:chExt cx="296175" cy="279625"/>
          </a:xfrm>
        </p:grpSpPr>
        <p:sp>
          <p:nvSpPr>
            <p:cNvPr id="9348" name="Google Shape;9348;p6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69"/>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5" name="Google Shape;9355;p69"/>
          <p:cNvGrpSpPr/>
          <p:nvPr/>
        </p:nvGrpSpPr>
        <p:grpSpPr>
          <a:xfrm>
            <a:off x="6712883" y="2666033"/>
            <a:ext cx="228887" cy="353210"/>
            <a:chOff x="-23917525" y="1970225"/>
            <a:chExt cx="191425" cy="295400"/>
          </a:xfrm>
        </p:grpSpPr>
        <p:sp>
          <p:nvSpPr>
            <p:cNvPr id="9356" name="Google Shape;9356;p6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9"/>
          <p:cNvGrpSpPr/>
          <p:nvPr/>
        </p:nvGrpSpPr>
        <p:grpSpPr>
          <a:xfrm>
            <a:off x="6668164" y="3112911"/>
            <a:ext cx="318325" cy="354107"/>
            <a:chOff x="-23952175" y="2340425"/>
            <a:chExt cx="266225" cy="296150"/>
          </a:xfrm>
        </p:grpSpPr>
        <p:sp>
          <p:nvSpPr>
            <p:cNvPr id="9360" name="Google Shape;9360;p6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2" name="Google Shape;9362;p69"/>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3" name="Google Shape;9363;p69"/>
          <p:cNvGrpSpPr/>
          <p:nvPr/>
        </p:nvGrpSpPr>
        <p:grpSpPr>
          <a:xfrm>
            <a:off x="8053336" y="3553167"/>
            <a:ext cx="239230" cy="356020"/>
            <a:chOff x="-22811700" y="2700350"/>
            <a:chExt cx="200075" cy="297750"/>
          </a:xfrm>
        </p:grpSpPr>
        <p:sp>
          <p:nvSpPr>
            <p:cNvPr id="9364" name="Google Shape;9364;p6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9"/>
          <p:cNvGrpSpPr/>
          <p:nvPr/>
        </p:nvGrpSpPr>
        <p:grpSpPr>
          <a:xfrm>
            <a:off x="6201787" y="1335656"/>
            <a:ext cx="355063" cy="354136"/>
            <a:chOff x="-27358650" y="1961575"/>
            <a:chExt cx="296950" cy="296175"/>
          </a:xfrm>
        </p:grpSpPr>
        <p:sp>
          <p:nvSpPr>
            <p:cNvPr id="9368" name="Google Shape;9368;p6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0" name="Google Shape;9370;p69"/>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9"/>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2" name="Google Shape;9372;p69"/>
          <p:cNvGrpSpPr/>
          <p:nvPr/>
        </p:nvGrpSpPr>
        <p:grpSpPr>
          <a:xfrm>
            <a:off x="7100357" y="2666048"/>
            <a:ext cx="354136" cy="353180"/>
            <a:chOff x="-23599325" y="1971025"/>
            <a:chExt cx="296175" cy="295375"/>
          </a:xfrm>
        </p:grpSpPr>
        <p:sp>
          <p:nvSpPr>
            <p:cNvPr id="9373" name="Google Shape;9373;p6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69"/>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9"/>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9"/>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8" name="Google Shape;9378;p69"/>
          <p:cNvGrpSpPr/>
          <p:nvPr/>
        </p:nvGrpSpPr>
        <p:grpSpPr>
          <a:xfrm>
            <a:off x="6644801" y="1335776"/>
            <a:ext cx="360713" cy="353897"/>
            <a:chOff x="-26993200" y="1961775"/>
            <a:chExt cx="301675" cy="295975"/>
          </a:xfrm>
        </p:grpSpPr>
        <p:sp>
          <p:nvSpPr>
            <p:cNvPr id="9379" name="Google Shape;9379;p6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69"/>
          <p:cNvGrpSpPr/>
          <p:nvPr/>
        </p:nvGrpSpPr>
        <p:grpSpPr>
          <a:xfrm>
            <a:off x="6669761" y="1783461"/>
            <a:ext cx="310792" cy="353180"/>
            <a:chOff x="-26970350" y="2332550"/>
            <a:chExt cx="259925" cy="295375"/>
          </a:xfrm>
        </p:grpSpPr>
        <p:sp>
          <p:nvSpPr>
            <p:cNvPr id="9383" name="Google Shape;9383;p6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9"/>
          <p:cNvGrpSpPr/>
          <p:nvPr/>
        </p:nvGrpSpPr>
        <p:grpSpPr>
          <a:xfrm>
            <a:off x="6649046" y="2256226"/>
            <a:ext cx="352223" cy="290077"/>
            <a:chOff x="-26986100" y="2735800"/>
            <a:chExt cx="294575" cy="242600"/>
          </a:xfrm>
        </p:grpSpPr>
        <p:sp>
          <p:nvSpPr>
            <p:cNvPr id="9386" name="Google Shape;9386;p6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9"/>
          <p:cNvGrpSpPr/>
          <p:nvPr/>
        </p:nvGrpSpPr>
        <p:grpSpPr>
          <a:xfrm>
            <a:off x="7548093" y="2665569"/>
            <a:ext cx="355063" cy="354136"/>
            <a:chOff x="-23229925" y="1970225"/>
            <a:chExt cx="296950" cy="296175"/>
          </a:xfrm>
        </p:grpSpPr>
        <p:sp>
          <p:nvSpPr>
            <p:cNvPr id="9389" name="Google Shape;9389;p6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9"/>
          <p:cNvGrpSpPr/>
          <p:nvPr/>
        </p:nvGrpSpPr>
        <p:grpSpPr>
          <a:xfrm>
            <a:off x="7590466" y="3112432"/>
            <a:ext cx="270318" cy="355063"/>
            <a:chOff x="-23177950" y="2340425"/>
            <a:chExt cx="226075" cy="296950"/>
          </a:xfrm>
        </p:grpSpPr>
        <p:sp>
          <p:nvSpPr>
            <p:cNvPr id="9394" name="Google Shape;9394;p6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69"/>
          <p:cNvGrpSpPr/>
          <p:nvPr/>
        </p:nvGrpSpPr>
        <p:grpSpPr>
          <a:xfrm>
            <a:off x="7548556" y="3554109"/>
            <a:ext cx="354136" cy="354136"/>
            <a:chOff x="-23229150" y="2710600"/>
            <a:chExt cx="296175" cy="296175"/>
          </a:xfrm>
        </p:grpSpPr>
        <p:sp>
          <p:nvSpPr>
            <p:cNvPr id="9397" name="Google Shape;9397;p6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69"/>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9"/>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1" name="Google Shape;9401;p69"/>
          <p:cNvGrpSpPr/>
          <p:nvPr/>
        </p:nvGrpSpPr>
        <p:grpSpPr>
          <a:xfrm>
            <a:off x="4865631" y="3123732"/>
            <a:ext cx="356946" cy="332464"/>
            <a:chOff x="-25477800" y="2357750"/>
            <a:chExt cx="298525" cy="278050"/>
          </a:xfrm>
        </p:grpSpPr>
        <p:sp>
          <p:nvSpPr>
            <p:cNvPr id="9402" name="Google Shape;9402;p6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4" name="Google Shape;9404;p69"/>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9"/>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6" name="Google Shape;9406;p69"/>
          <p:cNvGrpSpPr/>
          <p:nvPr/>
        </p:nvGrpSpPr>
        <p:grpSpPr>
          <a:xfrm>
            <a:off x="5308265" y="3112911"/>
            <a:ext cx="353180" cy="354107"/>
            <a:chOff x="-25104475" y="2340425"/>
            <a:chExt cx="295375" cy="296150"/>
          </a:xfrm>
        </p:grpSpPr>
        <p:sp>
          <p:nvSpPr>
            <p:cNvPr id="9407" name="Google Shape;9407;p6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6" name="Google Shape;9416;p69"/>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0" name="Shape 9420"/>
        <p:cNvGrpSpPr/>
        <p:nvPr/>
      </p:nvGrpSpPr>
      <p:grpSpPr>
        <a:xfrm>
          <a:off x="0" y="0"/>
          <a:ext cx="0" cy="0"/>
          <a:chOff x="0" y="0"/>
          <a:chExt cx="0" cy="0"/>
        </a:xfrm>
      </p:grpSpPr>
      <p:sp>
        <p:nvSpPr>
          <p:cNvPr id="9421" name="Google Shape;9421;p70"/>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22" name="Google Shape;9422;p70"/>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423" name="Google Shape;9423;p70"/>
          <p:cNvGrpSpPr/>
          <p:nvPr/>
        </p:nvGrpSpPr>
        <p:grpSpPr>
          <a:xfrm>
            <a:off x="854368" y="1313920"/>
            <a:ext cx="366269" cy="366240"/>
            <a:chOff x="-65131525" y="1914325"/>
            <a:chExt cx="316650" cy="316625"/>
          </a:xfrm>
        </p:grpSpPr>
        <p:sp>
          <p:nvSpPr>
            <p:cNvPr id="9424" name="Google Shape;9424;p70"/>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70"/>
          <p:cNvGrpSpPr/>
          <p:nvPr/>
        </p:nvGrpSpPr>
        <p:grpSpPr>
          <a:xfrm>
            <a:off x="854368" y="1794207"/>
            <a:ext cx="366269" cy="366269"/>
            <a:chOff x="-65131525" y="2281350"/>
            <a:chExt cx="316650" cy="316650"/>
          </a:xfrm>
        </p:grpSpPr>
        <p:sp>
          <p:nvSpPr>
            <p:cNvPr id="9427" name="Google Shape;9427;p70"/>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70"/>
          <p:cNvGrpSpPr/>
          <p:nvPr/>
        </p:nvGrpSpPr>
        <p:grpSpPr>
          <a:xfrm>
            <a:off x="857564" y="2259206"/>
            <a:ext cx="359878" cy="367165"/>
            <a:chOff x="-65129950" y="2646800"/>
            <a:chExt cx="311125" cy="317425"/>
          </a:xfrm>
        </p:grpSpPr>
        <p:sp>
          <p:nvSpPr>
            <p:cNvPr id="9430" name="Google Shape;9430;p70"/>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70"/>
          <p:cNvGrpSpPr/>
          <p:nvPr/>
        </p:nvGrpSpPr>
        <p:grpSpPr>
          <a:xfrm>
            <a:off x="3060897" y="1312532"/>
            <a:ext cx="368987" cy="369016"/>
            <a:chOff x="-63252250" y="1930850"/>
            <a:chExt cx="319000" cy="319025"/>
          </a:xfrm>
        </p:grpSpPr>
        <p:sp>
          <p:nvSpPr>
            <p:cNvPr id="9433" name="Google Shape;9433;p70"/>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5" name="Google Shape;9435;p70"/>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6" name="Google Shape;9436;p70"/>
          <p:cNvGrpSpPr/>
          <p:nvPr/>
        </p:nvGrpSpPr>
        <p:grpSpPr>
          <a:xfrm>
            <a:off x="3061808" y="2258743"/>
            <a:ext cx="367165" cy="368091"/>
            <a:chOff x="-63250675" y="2664125"/>
            <a:chExt cx="317425" cy="318225"/>
          </a:xfrm>
        </p:grpSpPr>
        <p:sp>
          <p:nvSpPr>
            <p:cNvPr id="9437" name="Google Shape;9437;p70"/>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70"/>
          <p:cNvGrpSpPr/>
          <p:nvPr/>
        </p:nvGrpSpPr>
        <p:grpSpPr>
          <a:xfrm>
            <a:off x="1738471" y="2735150"/>
            <a:ext cx="363522" cy="361266"/>
            <a:chOff x="-61354075" y="1940500"/>
            <a:chExt cx="314275" cy="312325"/>
          </a:xfrm>
        </p:grpSpPr>
        <p:sp>
          <p:nvSpPr>
            <p:cNvPr id="9440" name="Google Shape;9440;p70"/>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70"/>
          <p:cNvGrpSpPr/>
          <p:nvPr/>
        </p:nvGrpSpPr>
        <p:grpSpPr>
          <a:xfrm>
            <a:off x="1737098" y="3183702"/>
            <a:ext cx="366269" cy="336195"/>
            <a:chOff x="-61354875" y="2322300"/>
            <a:chExt cx="316650" cy="290650"/>
          </a:xfrm>
        </p:grpSpPr>
        <p:sp>
          <p:nvSpPr>
            <p:cNvPr id="9445" name="Google Shape;9445;p70"/>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70"/>
          <p:cNvGrpSpPr/>
          <p:nvPr/>
        </p:nvGrpSpPr>
        <p:grpSpPr>
          <a:xfrm>
            <a:off x="1737098" y="3611266"/>
            <a:ext cx="366269" cy="366269"/>
            <a:chOff x="-61354875" y="2671225"/>
            <a:chExt cx="316650" cy="316650"/>
          </a:xfrm>
        </p:grpSpPr>
        <p:sp>
          <p:nvSpPr>
            <p:cNvPr id="9449" name="Google Shape;9449;p70"/>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70"/>
          <p:cNvGrpSpPr/>
          <p:nvPr/>
        </p:nvGrpSpPr>
        <p:grpSpPr>
          <a:xfrm>
            <a:off x="3952502" y="2731001"/>
            <a:ext cx="368987" cy="369566"/>
            <a:chOff x="-59502375" y="1904375"/>
            <a:chExt cx="319000" cy="319500"/>
          </a:xfrm>
        </p:grpSpPr>
        <p:sp>
          <p:nvSpPr>
            <p:cNvPr id="9455" name="Google Shape;9455;p70"/>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0"/>
          <p:cNvGrpSpPr/>
          <p:nvPr/>
        </p:nvGrpSpPr>
        <p:grpSpPr>
          <a:xfrm>
            <a:off x="1298621" y="1315207"/>
            <a:ext cx="368987" cy="363666"/>
            <a:chOff x="-64774725" y="1916550"/>
            <a:chExt cx="319000" cy="314400"/>
          </a:xfrm>
        </p:grpSpPr>
        <p:sp>
          <p:nvSpPr>
            <p:cNvPr id="9459" name="Google Shape;9459;p70"/>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70"/>
          <p:cNvGrpSpPr/>
          <p:nvPr/>
        </p:nvGrpSpPr>
        <p:grpSpPr>
          <a:xfrm>
            <a:off x="1299979" y="1792386"/>
            <a:ext cx="366269" cy="369913"/>
            <a:chOff x="-64764500" y="2280550"/>
            <a:chExt cx="316650" cy="319800"/>
          </a:xfrm>
        </p:grpSpPr>
        <p:sp>
          <p:nvSpPr>
            <p:cNvPr id="9462" name="Google Shape;9462;p70"/>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4" name="Google Shape;9464;p70"/>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5" name="Google Shape;9465;p70"/>
          <p:cNvGrpSpPr/>
          <p:nvPr/>
        </p:nvGrpSpPr>
        <p:grpSpPr>
          <a:xfrm>
            <a:off x="3512023" y="1352163"/>
            <a:ext cx="365344" cy="289753"/>
            <a:chOff x="-62882850" y="1999375"/>
            <a:chExt cx="315850" cy="250500"/>
          </a:xfrm>
        </p:grpSpPr>
        <p:sp>
          <p:nvSpPr>
            <p:cNvPr id="9466" name="Google Shape;9466;p70"/>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0"/>
          <p:cNvGrpSpPr/>
          <p:nvPr/>
        </p:nvGrpSpPr>
        <p:grpSpPr>
          <a:xfrm>
            <a:off x="3503362" y="1793745"/>
            <a:ext cx="382665" cy="367194"/>
            <a:chOff x="-62890750" y="2296300"/>
            <a:chExt cx="330825" cy="317450"/>
          </a:xfrm>
        </p:grpSpPr>
        <p:sp>
          <p:nvSpPr>
            <p:cNvPr id="9469" name="Google Shape;9469;p70"/>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0"/>
          <p:cNvGrpSpPr/>
          <p:nvPr/>
        </p:nvGrpSpPr>
        <p:grpSpPr>
          <a:xfrm>
            <a:off x="3512023" y="2259206"/>
            <a:ext cx="365344" cy="367165"/>
            <a:chOff x="-62882850" y="2664925"/>
            <a:chExt cx="315850" cy="317425"/>
          </a:xfrm>
        </p:grpSpPr>
        <p:sp>
          <p:nvSpPr>
            <p:cNvPr id="9473" name="Google Shape;9473;p70"/>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70"/>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6" name="Google Shape;9476;p70"/>
          <p:cNvGrpSpPr/>
          <p:nvPr/>
        </p:nvGrpSpPr>
        <p:grpSpPr>
          <a:xfrm>
            <a:off x="2183172" y="3171846"/>
            <a:ext cx="366269" cy="359907"/>
            <a:chOff x="-60988625" y="2310475"/>
            <a:chExt cx="316650" cy="311150"/>
          </a:xfrm>
        </p:grpSpPr>
        <p:sp>
          <p:nvSpPr>
            <p:cNvPr id="9477" name="Google Shape;9477;p70"/>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70"/>
          <p:cNvGrpSpPr/>
          <p:nvPr/>
        </p:nvGrpSpPr>
        <p:grpSpPr>
          <a:xfrm>
            <a:off x="2183634" y="3610009"/>
            <a:ext cx="365344" cy="368785"/>
            <a:chOff x="-60987050" y="2671400"/>
            <a:chExt cx="315850" cy="318825"/>
          </a:xfrm>
        </p:grpSpPr>
        <p:sp>
          <p:nvSpPr>
            <p:cNvPr id="9484" name="Google Shape;9484;p70"/>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70"/>
          <p:cNvGrpSpPr/>
          <p:nvPr/>
        </p:nvGrpSpPr>
        <p:grpSpPr>
          <a:xfrm>
            <a:off x="3952500" y="3172771"/>
            <a:ext cx="368987" cy="358056"/>
            <a:chOff x="-59481900" y="2290800"/>
            <a:chExt cx="319000" cy="309550"/>
          </a:xfrm>
        </p:grpSpPr>
        <p:sp>
          <p:nvSpPr>
            <p:cNvPr id="9487" name="Google Shape;9487;p70"/>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70"/>
          <p:cNvGrpSpPr/>
          <p:nvPr/>
        </p:nvGrpSpPr>
        <p:grpSpPr>
          <a:xfrm>
            <a:off x="1741805" y="1313544"/>
            <a:ext cx="368987" cy="366992"/>
            <a:chOff x="-64401400" y="1914475"/>
            <a:chExt cx="319000" cy="317275"/>
          </a:xfrm>
        </p:grpSpPr>
        <p:sp>
          <p:nvSpPr>
            <p:cNvPr id="9494" name="Google Shape;9494;p70"/>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0"/>
          <p:cNvGrpSpPr/>
          <p:nvPr/>
        </p:nvGrpSpPr>
        <p:grpSpPr>
          <a:xfrm>
            <a:off x="1806493" y="1794583"/>
            <a:ext cx="239610" cy="365517"/>
            <a:chOff x="-64343900" y="2282125"/>
            <a:chExt cx="207150" cy="316000"/>
          </a:xfrm>
        </p:grpSpPr>
        <p:sp>
          <p:nvSpPr>
            <p:cNvPr id="9498" name="Google Shape;9498;p70"/>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0" name="Google Shape;9500;p70"/>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70"/>
          <p:cNvGrpSpPr/>
          <p:nvPr/>
        </p:nvGrpSpPr>
        <p:grpSpPr>
          <a:xfrm>
            <a:off x="3986941" y="1313804"/>
            <a:ext cx="318873" cy="366471"/>
            <a:chOff x="-62496925" y="1931475"/>
            <a:chExt cx="275675" cy="316825"/>
          </a:xfrm>
        </p:grpSpPr>
        <p:sp>
          <p:nvSpPr>
            <p:cNvPr id="9502" name="Google Shape;9502;p70"/>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70"/>
          <p:cNvGrpSpPr/>
          <p:nvPr/>
        </p:nvGrpSpPr>
        <p:grpSpPr>
          <a:xfrm>
            <a:off x="3963691" y="1793629"/>
            <a:ext cx="365373" cy="367426"/>
            <a:chOff x="-62516625" y="2297875"/>
            <a:chExt cx="315875" cy="317650"/>
          </a:xfrm>
        </p:grpSpPr>
        <p:sp>
          <p:nvSpPr>
            <p:cNvPr id="9505" name="Google Shape;9505;p70"/>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0"/>
          <p:cNvGrpSpPr/>
          <p:nvPr/>
        </p:nvGrpSpPr>
        <p:grpSpPr>
          <a:xfrm>
            <a:off x="3962332" y="2275588"/>
            <a:ext cx="368091" cy="334402"/>
            <a:chOff x="-62518200" y="2692475"/>
            <a:chExt cx="318225" cy="289100"/>
          </a:xfrm>
        </p:grpSpPr>
        <p:sp>
          <p:nvSpPr>
            <p:cNvPr id="9508" name="Google Shape;9508;p70"/>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0"/>
          <p:cNvGrpSpPr/>
          <p:nvPr/>
        </p:nvGrpSpPr>
        <p:grpSpPr>
          <a:xfrm>
            <a:off x="2648986" y="2733112"/>
            <a:ext cx="309793" cy="365344"/>
            <a:chOff x="-60597975" y="1939525"/>
            <a:chExt cx="267825" cy="315850"/>
          </a:xfrm>
        </p:grpSpPr>
        <p:sp>
          <p:nvSpPr>
            <p:cNvPr id="9511" name="Google Shape;9511;p70"/>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70"/>
          <p:cNvGrpSpPr/>
          <p:nvPr/>
        </p:nvGrpSpPr>
        <p:grpSpPr>
          <a:xfrm>
            <a:off x="2619389" y="3167537"/>
            <a:ext cx="368987" cy="368525"/>
            <a:chOff x="-60620800" y="2304600"/>
            <a:chExt cx="319000" cy="318600"/>
          </a:xfrm>
        </p:grpSpPr>
        <p:sp>
          <p:nvSpPr>
            <p:cNvPr id="9514" name="Google Shape;9514;p70"/>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70"/>
          <p:cNvGrpSpPr/>
          <p:nvPr/>
        </p:nvGrpSpPr>
        <p:grpSpPr>
          <a:xfrm>
            <a:off x="2620748" y="3663188"/>
            <a:ext cx="366269" cy="262426"/>
            <a:chOff x="-60621600" y="2716100"/>
            <a:chExt cx="316650" cy="226875"/>
          </a:xfrm>
        </p:grpSpPr>
        <p:sp>
          <p:nvSpPr>
            <p:cNvPr id="9518" name="Google Shape;9518;p70"/>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70"/>
          <p:cNvGrpSpPr/>
          <p:nvPr/>
        </p:nvGrpSpPr>
        <p:grpSpPr>
          <a:xfrm>
            <a:off x="3957965" y="3611281"/>
            <a:ext cx="358056" cy="366240"/>
            <a:chOff x="-59475600" y="2658625"/>
            <a:chExt cx="309550" cy="316625"/>
          </a:xfrm>
        </p:grpSpPr>
        <p:sp>
          <p:nvSpPr>
            <p:cNvPr id="9521" name="Google Shape;9521;p70"/>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8" name="Google Shape;9528;p70"/>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0" name="Google Shape;9530;p70"/>
          <p:cNvGrpSpPr/>
          <p:nvPr/>
        </p:nvGrpSpPr>
        <p:grpSpPr>
          <a:xfrm>
            <a:off x="2233086" y="2259206"/>
            <a:ext cx="263294" cy="367165"/>
            <a:chOff x="-63987100" y="2646800"/>
            <a:chExt cx="227625" cy="317425"/>
          </a:xfrm>
        </p:grpSpPr>
        <p:sp>
          <p:nvSpPr>
            <p:cNvPr id="9531" name="Google Shape;9531;p70"/>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70"/>
          <p:cNvGrpSpPr/>
          <p:nvPr/>
        </p:nvGrpSpPr>
        <p:grpSpPr>
          <a:xfrm>
            <a:off x="852428" y="2730827"/>
            <a:ext cx="358056" cy="369913"/>
            <a:chOff x="-62148000" y="1930075"/>
            <a:chExt cx="309550" cy="319800"/>
          </a:xfrm>
        </p:grpSpPr>
        <p:sp>
          <p:nvSpPr>
            <p:cNvPr id="9534" name="Google Shape;9534;p70"/>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70"/>
          <p:cNvGrpSpPr/>
          <p:nvPr/>
        </p:nvGrpSpPr>
        <p:grpSpPr>
          <a:xfrm>
            <a:off x="849695" y="3169113"/>
            <a:ext cx="363522" cy="365373"/>
            <a:chOff x="-62150375" y="2297875"/>
            <a:chExt cx="314275" cy="315875"/>
          </a:xfrm>
        </p:grpSpPr>
        <p:sp>
          <p:nvSpPr>
            <p:cNvPr id="9537" name="Google Shape;9537;p70"/>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70"/>
          <p:cNvGrpSpPr/>
          <p:nvPr/>
        </p:nvGrpSpPr>
        <p:grpSpPr>
          <a:xfrm>
            <a:off x="848322" y="3610356"/>
            <a:ext cx="366269" cy="368091"/>
            <a:chOff x="-62150375" y="2664925"/>
            <a:chExt cx="316650" cy="318225"/>
          </a:xfrm>
        </p:grpSpPr>
        <p:sp>
          <p:nvSpPr>
            <p:cNvPr id="9543" name="Google Shape;9543;p70"/>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70"/>
          <p:cNvGrpSpPr/>
          <p:nvPr/>
        </p:nvGrpSpPr>
        <p:grpSpPr>
          <a:xfrm>
            <a:off x="3065911" y="2731333"/>
            <a:ext cx="367165" cy="368901"/>
            <a:chOff x="-60254550" y="1938025"/>
            <a:chExt cx="317425" cy="318925"/>
          </a:xfrm>
        </p:grpSpPr>
        <p:sp>
          <p:nvSpPr>
            <p:cNvPr id="9548" name="Google Shape;9548;p70"/>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70"/>
          <p:cNvGrpSpPr/>
          <p:nvPr/>
        </p:nvGrpSpPr>
        <p:grpSpPr>
          <a:xfrm>
            <a:off x="3094149" y="3609907"/>
            <a:ext cx="310690" cy="368987"/>
            <a:chOff x="-60232500" y="2671225"/>
            <a:chExt cx="268600" cy="319000"/>
          </a:xfrm>
        </p:grpSpPr>
        <p:sp>
          <p:nvSpPr>
            <p:cNvPr id="9553" name="Google Shape;9553;p70"/>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0"/>
          <p:cNvGrpSpPr/>
          <p:nvPr/>
        </p:nvGrpSpPr>
        <p:grpSpPr>
          <a:xfrm>
            <a:off x="2179643" y="4058541"/>
            <a:ext cx="365373" cy="368987"/>
            <a:chOff x="-59100700" y="1911950"/>
            <a:chExt cx="315875" cy="319000"/>
          </a:xfrm>
        </p:grpSpPr>
        <p:sp>
          <p:nvSpPr>
            <p:cNvPr id="9556" name="Google Shape;9556;p70"/>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0"/>
          <p:cNvGrpSpPr/>
          <p:nvPr/>
        </p:nvGrpSpPr>
        <p:grpSpPr>
          <a:xfrm>
            <a:off x="2621810" y="1314021"/>
            <a:ext cx="379918" cy="366038"/>
            <a:chOff x="-63665750" y="1914325"/>
            <a:chExt cx="328450" cy="316450"/>
          </a:xfrm>
        </p:grpSpPr>
        <p:sp>
          <p:nvSpPr>
            <p:cNvPr id="9567" name="Google Shape;9567;p70"/>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0"/>
          <p:cNvGrpSpPr/>
          <p:nvPr/>
        </p:nvGrpSpPr>
        <p:grpSpPr>
          <a:xfrm>
            <a:off x="2626814" y="1793065"/>
            <a:ext cx="369913" cy="368554"/>
            <a:chOff x="-63666550" y="2278975"/>
            <a:chExt cx="319800" cy="318625"/>
          </a:xfrm>
        </p:grpSpPr>
        <p:sp>
          <p:nvSpPr>
            <p:cNvPr id="9570" name="Google Shape;9570;p70"/>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70"/>
          <p:cNvGrpSpPr/>
          <p:nvPr/>
        </p:nvGrpSpPr>
        <p:grpSpPr>
          <a:xfrm>
            <a:off x="2624081" y="2259090"/>
            <a:ext cx="375378" cy="367397"/>
            <a:chOff x="-63669700" y="2646600"/>
            <a:chExt cx="324525" cy="317625"/>
          </a:xfrm>
        </p:grpSpPr>
        <p:sp>
          <p:nvSpPr>
            <p:cNvPr id="9573" name="Google Shape;9573;p70"/>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70"/>
          <p:cNvGrpSpPr/>
          <p:nvPr/>
        </p:nvGrpSpPr>
        <p:grpSpPr>
          <a:xfrm>
            <a:off x="1286361" y="2732418"/>
            <a:ext cx="366269" cy="366732"/>
            <a:chOff x="-61784125" y="1931250"/>
            <a:chExt cx="316650" cy="317050"/>
          </a:xfrm>
        </p:grpSpPr>
        <p:sp>
          <p:nvSpPr>
            <p:cNvPr id="9576" name="Google Shape;9576;p70"/>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0"/>
          <p:cNvGrpSpPr/>
          <p:nvPr/>
        </p:nvGrpSpPr>
        <p:grpSpPr>
          <a:xfrm>
            <a:off x="1286360" y="3168665"/>
            <a:ext cx="366269" cy="366269"/>
            <a:chOff x="-61783350" y="2297100"/>
            <a:chExt cx="316650" cy="316650"/>
          </a:xfrm>
        </p:grpSpPr>
        <p:sp>
          <p:nvSpPr>
            <p:cNvPr id="9581" name="Google Shape;9581;p70"/>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70"/>
          <p:cNvGrpSpPr/>
          <p:nvPr/>
        </p:nvGrpSpPr>
        <p:grpSpPr>
          <a:xfrm>
            <a:off x="1286360" y="3609748"/>
            <a:ext cx="366269" cy="369305"/>
            <a:chOff x="-61782550" y="2664925"/>
            <a:chExt cx="316650" cy="319275"/>
          </a:xfrm>
        </p:grpSpPr>
        <p:sp>
          <p:nvSpPr>
            <p:cNvPr id="9584" name="Google Shape;9584;p70"/>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70"/>
          <p:cNvGrpSpPr/>
          <p:nvPr/>
        </p:nvGrpSpPr>
        <p:grpSpPr>
          <a:xfrm>
            <a:off x="3508137" y="2741136"/>
            <a:ext cx="367165" cy="349294"/>
            <a:chOff x="-59889100" y="1945025"/>
            <a:chExt cx="317425" cy="301975"/>
          </a:xfrm>
        </p:grpSpPr>
        <p:sp>
          <p:nvSpPr>
            <p:cNvPr id="9588" name="Google Shape;9588;p70"/>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70"/>
          <p:cNvGrpSpPr/>
          <p:nvPr/>
        </p:nvGrpSpPr>
        <p:grpSpPr>
          <a:xfrm>
            <a:off x="3040249" y="3168589"/>
            <a:ext cx="366648" cy="366420"/>
            <a:chOff x="6479471" y="2079003"/>
            <a:chExt cx="348923" cy="348706"/>
          </a:xfrm>
        </p:grpSpPr>
        <p:sp>
          <p:nvSpPr>
            <p:cNvPr id="9593" name="Google Shape;9593;p70"/>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4" name="Google Shape;9594;p70"/>
            <p:cNvGrpSpPr/>
            <p:nvPr/>
          </p:nvGrpSpPr>
          <p:grpSpPr>
            <a:xfrm>
              <a:off x="6520582" y="2079003"/>
              <a:ext cx="307811" cy="348706"/>
              <a:chOff x="-60218325" y="2304850"/>
              <a:chExt cx="279625" cy="316775"/>
            </a:xfrm>
          </p:grpSpPr>
          <p:sp>
            <p:nvSpPr>
              <p:cNvPr id="9595" name="Google Shape;9595;p70"/>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02" name="Google Shape;9602;p70"/>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70"/>
          <p:cNvGrpSpPr/>
          <p:nvPr/>
        </p:nvGrpSpPr>
        <p:grpSpPr>
          <a:xfrm>
            <a:off x="3507226" y="3611671"/>
            <a:ext cx="368987" cy="365459"/>
            <a:chOff x="-59889100" y="2671925"/>
            <a:chExt cx="319000" cy="315950"/>
          </a:xfrm>
        </p:grpSpPr>
        <p:sp>
          <p:nvSpPr>
            <p:cNvPr id="9604" name="Google Shape;9604;p70"/>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70"/>
          <p:cNvGrpSpPr/>
          <p:nvPr/>
        </p:nvGrpSpPr>
        <p:grpSpPr>
          <a:xfrm>
            <a:off x="2620204" y="4054176"/>
            <a:ext cx="367165" cy="366269"/>
            <a:chOff x="-59092025" y="2296300"/>
            <a:chExt cx="317425" cy="316650"/>
          </a:xfrm>
        </p:grpSpPr>
        <p:sp>
          <p:nvSpPr>
            <p:cNvPr id="9609" name="Google Shape;9609;p70"/>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70"/>
          <p:cNvGrpSpPr/>
          <p:nvPr/>
        </p:nvGrpSpPr>
        <p:grpSpPr>
          <a:xfrm>
            <a:off x="4865611" y="1305095"/>
            <a:ext cx="353174" cy="347599"/>
            <a:chOff x="683125" y="1955275"/>
            <a:chExt cx="299325" cy="294600"/>
          </a:xfrm>
        </p:grpSpPr>
        <p:sp>
          <p:nvSpPr>
            <p:cNvPr id="9612" name="Google Shape;9612;p70"/>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0"/>
          <p:cNvGrpSpPr/>
          <p:nvPr/>
        </p:nvGrpSpPr>
        <p:grpSpPr>
          <a:xfrm>
            <a:off x="4866541" y="1755653"/>
            <a:ext cx="351315" cy="349486"/>
            <a:chOff x="685475" y="2318350"/>
            <a:chExt cx="297750" cy="296200"/>
          </a:xfrm>
        </p:grpSpPr>
        <p:sp>
          <p:nvSpPr>
            <p:cNvPr id="9617" name="Google Shape;9617;p70"/>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70"/>
          <p:cNvGrpSpPr/>
          <p:nvPr/>
        </p:nvGrpSpPr>
        <p:grpSpPr>
          <a:xfrm>
            <a:off x="7094699" y="1304859"/>
            <a:ext cx="309517" cy="348071"/>
            <a:chOff x="2523000" y="1954875"/>
            <a:chExt cx="262325" cy="295000"/>
          </a:xfrm>
        </p:grpSpPr>
        <p:sp>
          <p:nvSpPr>
            <p:cNvPr id="9621" name="Google Shape;9621;p70"/>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70"/>
          <p:cNvGrpSpPr/>
          <p:nvPr/>
        </p:nvGrpSpPr>
        <p:grpSpPr>
          <a:xfrm>
            <a:off x="7073800" y="1756125"/>
            <a:ext cx="351315" cy="348542"/>
            <a:chOff x="2508825" y="2318350"/>
            <a:chExt cx="297750" cy="295400"/>
          </a:xfrm>
        </p:grpSpPr>
        <p:sp>
          <p:nvSpPr>
            <p:cNvPr id="9624" name="Google Shape;9624;p70"/>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6" name="Google Shape;9626;p70"/>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7" name="Google Shape;9627;p70"/>
          <p:cNvGrpSpPr/>
          <p:nvPr/>
        </p:nvGrpSpPr>
        <p:grpSpPr>
          <a:xfrm>
            <a:off x="5747373" y="2670178"/>
            <a:ext cx="347599" cy="348513"/>
            <a:chOff x="4321150" y="1946600"/>
            <a:chExt cx="294600" cy="295375"/>
          </a:xfrm>
        </p:grpSpPr>
        <p:sp>
          <p:nvSpPr>
            <p:cNvPr id="9628" name="Google Shape;9628;p70"/>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1" name="Google Shape;9631;p70"/>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5" name="Google Shape;9635;p70"/>
          <p:cNvGrpSpPr/>
          <p:nvPr/>
        </p:nvGrpSpPr>
        <p:grpSpPr>
          <a:xfrm>
            <a:off x="5309921" y="1756125"/>
            <a:ext cx="352230" cy="348542"/>
            <a:chOff x="1049375" y="2318350"/>
            <a:chExt cx="298525" cy="295400"/>
          </a:xfrm>
        </p:grpSpPr>
        <p:sp>
          <p:nvSpPr>
            <p:cNvPr id="9636" name="Google Shape;9636;p70"/>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5310393" y="2196576"/>
            <a:ext cx="351286" cy="351286"/>
            <a:chOff x="1049375" y="2680675"/>
            <a:chExt cx="297725" cy="297725"/>
          </a:xfrm>
        </p:grpSpPr>
        <p:sp>
          <p:nvSpPr>
            <p:cNvPr id="9641" name="Google Shape;9641;p70"/>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70"/>
          <p:cNvGrpSpPr/>
          <p:nvPr/>
        </p:nvGrpSpPr>
        <p:grpSpPr>
          <a:xfrm>
            <a:off x="7523845" y="1304623"/>
            <a:ext cx="348513" cy="348542"/>
            <a:chOff x="2872725" y="1954475"/>
            <a:chExt cx="295375" cy="295400"/>
          </a:xfrm>
        </p:grpSpPr>
        <p:sp>
          <p:nvSpPr>
            <p:cNvPr id="9644" name="Google Shape;9644;p70"/>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70"/>
          <p:cNvGrpSpPr/>
          <p:nvPr/>
        </p:nvGrpSpPr>
        <p:grpSpPr>
          <a:xfrm>
            <a:off x="7545216" y="1755196"/>
            <a:ext cx="305771" cy="350401"/>
            <a:chOff x="2890050" y="2318350"/>
            <a:chExt cx="259150" cy="296975"/>
          </a:xfrm>
        </p:grpSpPr>
        <p:sp>
          <p:nvSpPr>
            <p:cNvPr id="9648" name="Google Shape;9648;p70"/>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0" name="Google Shape;9650;p70"/>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1" name="Google Shape;9651;p70"/>
          <p:cNvGrpSpPr/>
          <p:nvPr/>
        </p:nvGrpSpPr>
        <p:grpSpPr>
          <a:xfrm>
            <a:off x="6187732" y="2670650"/>
            <a:ext cx="347569" cy="347569"/>
            <a:chOff x="4685050" y="1945825"/>
            <a:chExt cx="294575" cy="294575"/>
          </a:xfrm>
        </p:grpSpPr>
        <p:sp>
          <p:nvSpPr>
            <p:cNvPr id="9652" name="Google Shape;9652;p70"/>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7" name="Google Shape;9657;p70"/>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9" name="Google Shape;9659;p70"/>
          <p:cNvGrpSpPr/>
          <p:nvPr/>
        </p:nvGrpSpPr>
        <p:grpSpPr>
          <a:xfrm>
            <a:off x="7958004" y="3159625"/>
            <a:ext cx="348513" cy="347599"/>
            <a:chOff x="6131900" y="2301825"/>
            <a:chExt cx="295375" cy="294600"/>
          </a:xfrm>
        </p:grpSpPr>
        <p:sp>
          <p:nvSpPr>
            <p:cNvPr id="9660" name="Google Shape;9660;p70"/>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0"/>
          <p:cNvGrpSpPr/>
          <p:nvPr/>
        </p:nvGrpSpPr>
        <p:grpSpPr>
          <a:xfrm>
            <a:off x="5753997" y="1304166"/>
            <a:ext cx="351315" cy="349457"/>
            <a:chOff x="1412450" y="1954475"/>
            <a:chExt cx="297750" cy="296175"/>
          </a:xfrm>
        </p:grpSpPr>
        <p:sp>
          <p:nvSpPr>
            <p:cNvPr id="9665" name="Google Shape;9665;p70"/>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7" name="Google Shape;9667;p70"/>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70"/>
          <p:cNvGrpSpPr/>
          <p:nvPr/>
        </p:nvGrpSpPr>
        <p:grpSpPr>
          <a:xfrm>
            <a:off x="5753997" y="2196694"/>
            <a:ext cx="351315" cy="351050"/>
            <a:chOff x="1413250" y="2680675"/>
            <a:chExt cx="297750" cy="297525"/>
          </a:xfrm>
        </p:grpSpPr>
        <p:sp>
          <p:nvSpPr>
            <p:cNvPr id="9669" name="Google Shape;9669;p70"/>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3" name="Google Shape;9673;p70"/>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70"/>
          <p:cNvGrpSpPr/>
          <p:nvPr/>
        </p:nvGrpSpPr>
        <p:grpSpPr>
          <a:xfrm>
            <a:off x="6630407" y="2670311"/>
            <a:ext cx="350371" cy="348247"/>
            <a:chOff x="5045775" y="1946400"/>
            <a:chExt cx="296950" cy="295150"/>
          </a:xfrm>
        </p:grpSpPr>
        <p:sp>
          <p:nvSpPr>
            <p:cNvPr id="9677" name="Google Shape;9677;p70"/>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70"/>
          <p:cNvGrpSpPr/>
          <p:nvPr/>
        </p:nvGrpSpPr>
        <p:grpSpPr>
          <a:xfrm>
            <a:off x="6629006" y="3179138"/>
            <a:ext cx="353174" cy="308573"/>
            <a:chOff x="5046550" y="2327025"/>
            <a:chExt cx="299325" cy="261525"/>
          </a:xfrm>
        </p:grpSpPr>
        <p:sp>
          <p:nvSpPr>
            <p:cNvPr id="9680" name="Google Shape;9680;p70"/>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3" name="Google Shape;9683;p70"/>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4" name="Google Shape;9684;p70"/>
          <p:cNvGrpSpPr/>
          <p:nvPr/>
        </p:nvGrpSpPr>
        <p:grpSpPr>
          <a:xfrm>
            <a:off x="7956604" y="3608476"/>
            <a:ext cx="351315" cy="348513"/>
            <a:chOff x="6167350" y="2672800"/>
            <a:chExt cx="297750" cy="295375"/>
          </a:xfrm>
        </p:grpSpPr>
        <p:sp>
          <p:nvSpPr>
            <p:cNvPr id="9685" name="Google Shape;9685;p70"/>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0"/>
          <p:cNvGrpSpPr/>
          <p:nvPr/>
        </p:nvGrpSpPr>
        <p:grpSpPr>
          <a:xfrm>
            <a:off x="6197601" y="1303709"/>
            <a:ext cx="347599" cy="350371"/>
            <a:chOff x="1777925" y="1953700"/>
            <a:chExt cx="294600" cy="296950"/>
          </a:xfrm>
        </p:grpSpPr>
        <p:sp>
          <p:nvSpPr>
            <p:cNvPr id="9691" name="Google Shape;9691;p70"/>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70"/>
          <p:cNvGrpSpPr/>
          <p:nvPr/>
        </p:nvGrpSpPr>
        <p:grpSpPr>
          <a:xfrm>
            <a:off x="6213411" y="1756597"/>
            <a:ext cx="315977" cy="347599"/>
            <a:chOff x="1790525" y="2319150"/>
            <a:chExt cx="267800" cy="294600"/>
          </a:xfrm>
        </p:grpSpPr>
        <p:sp>
          <p:nvSpPr>
            <p:cNvPr id="9696" name="Google Shape;9696;p70"/>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8" name="Google Shape;9698;p70"/>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9" name="Google Shape;9699;p70"/>
          <p:cNvGrpSpPr/>
          <p:nvPr/>
        </p:nvGrpSpPr>
        <p:grpSpPr>
          <a:xfrm>
            <a:off x="4866386" y="2670163"/>
            <a:ext cx="349457" cy="348542"/>
            <a:chOff x="3599700" y="1954475"/>
            <a:chExt cx="296175" cy="295400"/>
          </a:xfrm>
        </p:grpSpPr>
        <p:sp>
          <p:nvSpPr>
            <p:cNvPr id="9700" name="Google Shape;9700;p70"/>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70"/>
          <p:cNvGrpSpPr/>
          <p:nvPr/>
        </p:nvGrpSpPr>
        <p:grpSpPr>
          <a:xfrm>
            <a:off x="4867316" y="3159626"/>
            <a:ext cx="347599" cy="347599"/>
            <a:chOff x="3601275" y="2319150"/>
            <a:chExt cx="294600" cy="294600"/>
          </a:xfrm>
        </p:grpSpPr>
        <p:sp>
          <p:nvSpPr>
            <p:cNvPr id="9704" name="Google Shape;9704;p70"/>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6" name="Google Shape;9706;p70"/>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7" name="Google Shape;9707;p70"/>
          <p:cNvGrpSpPr/>
          <p:nvPr/>
        </p:nvGrpSpPr>
        <p:grpSpPr>
          <a:xfrm>
            <a:off x="7087019" y="2669721"/>
            <a:ext cx="328071" cy="349427"/>
            <a:chOff x="5421475" y="1945825"/>
            <a:chExt cx="278050" cy="296150"/>
          </a:xfrm>
        </p:grpSpPr>
        <p:sp>
          <p:nvSpPr>
            <p:cNvPr id="9708" name="Google Shape;9708;p70"/>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0"/>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6" name="Google Shape;9716;p70"/>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7" name="Google Shape;9717;p70"/>
          <p:cNvGrpSpPr/>
          <p:nvPr/>
        </p:nvGrpSpPr>
        <p:grpSpPr>
          <a:xfrm>
            <a:off x="7075869" y="3670273"/>
            <a:ext cx="350371" cy="224918"/>
            <a:chOff x="5411225" y="2726350"/>
            <a:chExt cx="296950" cy="190625"/>
          </a:xfrm>
        </p:grpSpPr>
        <p:sp>
          <p:nvSpPr>
            <p:cNvPr id="9718" name="Google Shape;9718;p70"/>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70"/>
          <p:cNvGrpSpPr/>
          <p:nvPr/>
        </p:nvGrpSpPr>
        <p:grpSpPr>
          <a:xfrm>
            <a:off x="6185904" y="4059546"/>
            <a:ext cx="351286" cy="326390"/>
            <a:chOff x="6524150" y="1938725"/>
            <a:chExt cx="297725" cy="276625"/>
          </a:xfrm>
        </p:grpSpPr>
        <p:sp>
          <p:nvSpPr>
            <p:cNvPr id="9721" name="Google Shape;9721;p70"/>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0"/>
          <p:cNvGrpSpPr/>
          <p:nvPr/>
        </p:nvGrpSpPr>
        <p:grpSpPr>
          <a:xfrm>
            <a:off x="6631047" y="1756007"/>
            <a:ext cx="363380" cy="348778"/>
            <a:chOff x="2140225" y="2318650"/>
            <a:chExt cx="307975" cy="295600"/>
          </a:xfrm>
        </p:grpSpPr>
        <p:sp>
          <p:nvSpPr>
            <p:cNvPr id="9726" name="Google Shape;9726;p70"/>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70"/>
          <p:cNvGrpSpPr/>
          <p:nvPr/>
        </p:nvGrpSpPr>
        <p:grpSpPr>
          <a:xfrm>
            <a:off x="6636607" y="2197505"/>
            <a:ext cx="352259" cy="349427"/>
            <a:chOff x="2139425" y="2682250"/>
            <a:chExt cx="298550" cy="296150"/>
          </a:xfrm>
        </p:grpSpPr>
        <p:sp>
          <p:nvSpPr>
            <p:cNvPr id="9729" name="Google Shape;9729;p70"/>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70"/>
          <p:cNvGrpSpPr/>
          <p:nvPr/>
        </p:nvGrpSpPr>
        <p:grpSpPr>
          <a:xfrm>
            <a:off x="5301219" y="2711991"/>
            <a:ext cx="350401" cy="264888"/>
            <a:chOff x="3962775" y="1990700"/>
            <a:chExt cx="296975" cy="224500"/>
          </a:xfrm>
        </p:grpSpPr>
        <p:sp>
          <p:nvSpPr>
            <p:cNvPr id="9734" name="Google Shape;9734;p70"/>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70"/>
          <p:cNvGrpSpPr/>
          <p:nvPr/>
        </p:nvGrpSpPr>
        <p:grpSpPr>
          <a:xfrm>
            <a:off x="5301691" y="3158697"/>
            <a:ext cx="349457" cy="349457"/>
            <a:chOff x="3963575" y="2317575"/>
            <a:chExt cx="296175" cy="296175"/>
          </a:xfrm>
        </p:grpSpPr>
        <p:sp>
          <p:nvSpPr>
            <p:cNvPr id="9739" name="Google Shape;9739;p70"/>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70"/>
          <p:cNvGrpSpPr/>
          <p:nvPr/>
        </p:nvGrpSpPr>
        <p:grpSpPr>
          <a:xfrm>
            <a:off x="5301691" y="3608476"/>
            <a:ext cx="349457" cy="348513"/>
            <a:chOff x="3962775" y="2683025"/>
            <a:chExt cx="296175" cy="295375"/>
          </a:xfrm>
        </p:grpSpPr>
        <p:sp>
          <p:nvSpPr>
            <p:cNvPr id="9756" name="Google Shape;9756;p70"/>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9" name="Google Shape;9759;p70"/>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0" name="Google Shape;9760;p70"/>
          <p:cNvGrpSpPr/>
          <p:nvPr/>
        </p:nvGrpSpPr>
        <p:grpSpPr>
          <a:xfrm>
            <a:off x="7516228" y="3159168"/>
            <a:ext cx="348513" cy="348513"/>
            <a:chOff x="5775900" y="2308125"/>
            <a:chExt cx="295375" cy="295375"/>
          </a:xfrm>
        </p:grpSpPr>
        <p:sp>
          <p:nvSpPr>
            <p:cNvPr id="9761" name="Google Shape;9761;p70"/>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0"/>
          <p:cNvGrpSpPr/>
          <p:nvPr/>
        </p:nvGrpSpPr>
        <p:grpSpPr>
          <a:xfrm>
            <a:off x="7537142" y="3608004"/>
            <a:ext cx="306686" cy="349457"/>
            <a:chOff x="5794025" y="2673575"/>
            <a:chExt cx="259925" cy="296175"/>
          </a:xfrm>
        </p:grpSpPr>
        <p:sp>
          <p:nvSpPr>
            <p:cNvPr id="9767" name="Google Shape;9767;p70"/>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70"/>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1" name="Google Shape;9771;p70"/>
          <p:cNvGrpSpPr/>
          <p:nvPr/>
        </p:nvGrpSpPr>
        <p:grpSpPr>
          <a:xfrm>
            <a:off x="6637536" y="1304166"/>
            <a:ext cx="350401" cy="349457"/>
            <a:chOff x="2141000" y="1954475"/>
            <a:chExt cx="296975" cy="296175"/>
          </a:xfrm>
        </p:grpSpPr>
        <p:sp>
          <p:nvSpPr>
            <p:cNvPr id="9772" name="Google Shape;9772;p70"/>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79" name="Shape 9779"/>
        <p:cNvGrpSpPr/>
        <p:nvPr/>
      </p:nvGrpSpPr>
      <p:grpSpPr>
        <a:xfrm>
          <a:off x="0" y="0"/>
          <a:ext cx="0" cy="0"/>
          <a:chOff x="0" y="0"/>
          <a:chExt cx="0" cy="0"/>
        </a:xfrm>
      </p:grpSpPr>
      <p:sp>
        <p:nvSpPr>
          <p:cNvPr id="9780" name="Google Shape;9780;p71"/>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81" name="Google Shape;9781;p71"/>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782" name="Google Shape;9782;p71"/>
          <p:cNvGrpSpPr/>
          <p:nvPr/>
        </p:nvGrpSpPr>
        <p:grpSpPr>
          <a:xfrm>
            <a:off x="882957" y="1306638"/>
            <a:ext cx="292442" cy="355741"/>
            <a:chOff x="-35830350" y="1912725"/>
            <a:chExt cx="241050" cy="293225"/>
          </a:xfrm>
        </p:grpSpPr>
        <p:sp>
          <p:nvSpPr>
            <p:cNvPr id="9783" name="Google Shape;9783;p71"/>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1"/>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71"/>
          <p:cNvGrpSpPr/>
          <p:nvPr/>
        </p:nvGrpSpPr>
        <p:grpSpPr>
          <a:xfrm>
            <a:off x="851444" y="1766235"/>
            <a:ext cx="355468" cy="353587"/>
            <a:chOff x="-35854750" y="2272675"/>
            <a:chExt cx="293000" cy="291450"/>
          </a:xfrm>
        </p:grpSpPr>
        <p:sp>
          <p:nvSpPr>
            <p:cNvPr id="9786" name="Google Shape;9786;p71"/>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1"/>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1"/>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71"/>
          <p:cNvGrpSpPr/>
          <p:nvPr/>
        </p:nvGrpSpPr>
        <p:grpSpPr>
          <a:xfrm>
            <a:off x="850958" y="2220821"/>
            <a:ext cx="356438" cy="354558"/>
            <a:chOff x="-35853975" y="2631825"/>
            <a:chExt cx="293800" cy="292250"/>
          </a:xfrm>
        </p:grpSpPr>
        <p:sp>
          <p:nvSpPr>
            <p:cNvPr id="9790" name="Google Shape;9790;p71"/>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1"/>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1"/>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1"/>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1"/>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71"/>
          <p:cNvGrpSpPr/>
          <p:nvPr/>
        </p:nvGrpSpPr>
        <p:grpSpPr>
          <a:xfrm>
            <a:off x="3089562" y="1307714"/>
            <a:ext cx="353587" cy="353587"/>
            <a:chOff x="-34032200" y="1916675"/>
            <a:chExt cx="291450" cy="291450"/>
          </a:xfrm>
        </p:grpSpPr>
        <p:sp>
          <p:nvSpPr>
            <p:cNvPr id="9796" name="Google Shape;9796;p71"/>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1"/>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1"/>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1"/>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1"/>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1"/>
          <p:cNvGrpSpPr/>
          <p:nvPr/>
        </p:nvGrpSpPr>
        <p:grpSpPr>
          <a:xfrm>
            <a:off x="3089092" y="2220821"/>
            <a:ext cx="354527" cy="354558"/>
            <a:chOff x="-34032200" y="2634975"/>
            <a:chExt cx="292225" cy="292250"/>
          </a:xfrm>
        </p:grpSpPr>
        <p:sp>
          <p:nvSpPr>
            <p:cNvPr id="9802" name="Google Shape;9802;p71"/>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1"/>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1"/>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1"/>
          <p:cNvGrpSpPr/>
          <p:nvPr/>
        </p:nvGrpSpPr>
        <p:grpSpPr>
          <a:xfrm>
            <a:off x="1739487" y="2687069"/>
            <a:ext cx="358379" cy="354527"/>
            <a:chOff x="-32245875" y="1938725"/>
            <a:chExt cx="295400" cy="292225"/>
          </a:xfrm>
        </p:grpSpPr>
        <p:sp>
          <p:nvSpPr>
            <p:cNvPr id="9806" name="Google Shape;9806;p71"/>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1"/>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1"/>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71"/>
          <p:cNvGrpSpPr/>
          <p:nvPr/>
        </p:nvGrpSpPr>
        <p:grpSpPr>
          <a:xfrm>
            <a:off x="1736150" y="3156468"/>
            <a:ext cx="365052" cy="352162"/>
            <a:chOff x="-32243500" y="2299850"/>
            <a:chExt cx="300900" cy="290275"/>
          </a:xfrm>
        </p:grpSpPr>
        <p:sp>
          <p:nvSpPr>
            <p:cNvPr id="9810" name="Google Shape;9810;p71"/>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1"/>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2" name="Google Shape;9812;p71"/>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3" name="Google Shape;9813;p71"/>
          <p:cNvGrpSpPr/>
          <p:nvPr/>
        </p:nvGrpSpPr>
        <p:grpSpPr>
          <a:xfrm>
            <a:off x="1299432" y="1306759"/>
            <a:ext cx="354527" cy="355498"/>
            <a:chOff x="-35495600" y="1912725"/>
            <a:chExt cx="292225" cy="293025"/>
          </a:xfrm>
        </p:grpSpPr>
        <p:sp>
          <p:nvSpPr>
            <p:cNvPr id="9814" name="Google Shape;9814;p71"/>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1"/>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1"/>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7" name="Google Shape;9817;p71"/>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8" name="Google Shape;9818;p71"/>
          <p:cNvGrpSpPr/>
          <p:nvPr/>
        </p:nvGrpSpPr>
        <p:grpSpPr>
          <a:xfrm>
            <a:off x="1299432" y="2221307"/>
            <a:ext cx="354527" cy="353587"/>
            <a:chOff x="-35495600" y="2631825"/>
            <a:chExt cx="292225" cy="291450"/>
          </a:xfrm>
        </p:grpSpPr>
        <p:sp>
          <p:nvSpPr>
            <p:cNvPr id="9819" name="Google Shape;9819;p71"/>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1"/>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1"/>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1"/>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1"/>
          <p:cNvGrpSpPr/>
          <p:nvPr/>
        </p:nvGrpSpPr>
        <p:grpSpPr>
          <a:xfrm>
            <a:off x="3537081" y="1307714"/>
            <a:ext cx="353587" cy="353587"/>
            <a:chOff x="-33673825" y="1916675"/>
            <a:chExt cx="291450" cy="291450"/>
          </a:xfrm>
        </p:grpSpPr>
        <p:sp>
          <p:nvSpPr>
            <p:cNvPr id="9824" name="Google Shape;9824;p71"/>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1"/>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1"/>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1"/>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1"/>
          <p:cNvGrpSpPr/>
          <p:nvPr/>
        </p:nvGrpSpPr>
        <p:grpSpPr>
          <a:xfrm>
            <a:off x="3534700" y="1765295"/>
            <a:ext cx="358349" cy="355468"/>
            <a:chOff x="-33676975" y="2275050"/>
            <a:chExt cx="295375" cy="293000"/>
          </a:xfrm>
        </p:grpSpPr>
        <p:sp>
          <p:nvSpPr>
            <p:cNvPr id="9829" name="Google Shape;9829;p71"/>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1"/>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1"/>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71"/>
          <p:cNvGrpSpPr/>
          <p:nvPr/>
        </p:nvGrpSpPr>
        <p:grpSpPr>
          <a:xfrm>
            <a:off x="3537081" y="2220594"/>
            <a:ext cx="353587" cy="355013"/>
            <a:chOff x="-33673825" y="2634975"/>
            <a:chExt cx="291450" cy="292625"/>
          </a:xfrm>
        </p:grpSpPr>
        <p:sp>
          <p:nvSpPr>
            <p:cNvPr id="9833" name="Google Shape;9833;p71"/>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1"/>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1"/>
          <p:cNvGrpSpPr/>
          <p:nvPr/>
        </p:nvGrpSpPr>
        <p:grpSpPr>
          <a:xfrm>
            <a:off x="2205089" y="2687509"/>
            <a:ext cx="329687" cy="353648"/>
            <a:chOff x="-31874100" y="1939525"/>
            <a:chExt cx="271750" cy="291500"/>
          </a:xfrm>
        </p:grpSpPr>
        <p:sp>
          <p:nvSpPr>
            <p:cNvPr id="9836" name="Google Shape;9836;p71"/>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1"/>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8" name="Google Shape;9838;p71"/>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9" name="Google Shape;9839;p71"/>
          <p:cNvGrpSpPr/>
          <p:nvPr/>
        </p:nvGrpSpPr>
        <p:grpSpPr>
          <a:xfrm>
            <a:off x="2186451" y="3616531"/>
            <a:ext cx="366963" cy="352768"/>
            <a:chOff x="-31889075" y="2658950"/>
            <a:chExt cx="302475" cy="290775"/>
          </a:xfrm>
        </p:grpSpPr>
        <p:sp>
          <p:nvSpPr>
            <p:cNvPr id="9840" name="Google Shape;9840;p71"/>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1"/>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2" name="Google Shape;9842;p71"/>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3" name="Google Shape;9843;p71"/>
          <p:cNvGrpSpPr/>
          <p:nvPr/>
        </p:nvGrpSpPr>
        <p:grpSpPr>
          <a:xfrm>
            <a:off x="1747421" y="1306759"/>
            <a:ext cx="354527" cy="355498"/>
            <a:chOff x="-35136450" y="1912725"/>
            <a:chExt cx="292225" cy="293025"/>
          </a:xfrm>
        </p:grpSpPr>
        <p:sp>
          <p:nvSpPr>
            <p:cNvPr id="9844" name="Google Shape;9844;p71"/>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1"/>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1"/>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1"/>
          <p:cNvGrpSpPr/>
          <p:nvPr/>
        </p:nvGrpSpPr>
        <p:grpSpPr>
          <a:xfrm>
            <a:off x="1747891" y="1765978"/>
            <a:ext cx="353587" cy="354103"/>
            <a:chOff x="-35134875" y="2272675"/>
            <a:chExt cx="291450" cy="291875"/>
          </a:xfrm>
        </p:grpSpPr>
        <p:sp>
          <p:nvSpPr>
            <p:cNvPr id="9848" name="Google Shape;9848;p71"/>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1"/>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1"/>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1"/>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71"/>
          <p:cNvGrpSpPr/>
          <p:nvPr/>
        </p:nvGrpSpPr>
        <p:grpSpPr>
          <a:xfrm>
            <a:off x="1789458" y="2221307"/>
            <a:ext cx="270453" cy="353587"/>
            <a:chOff x="-35101800" y="2631050"/>
            <a:chExt cx="222925" cy="291450"/>
          </a:xfrm>
        </p:grpSpPr>
        <p:sp>
          <p:nvSpPr>
            <p:cNvPr id="9853" name="Google Shape;9853;p71"/>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1"/>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1"/>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1"/>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7" name="Google Shape;9857;p71"/>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8" name="Google Shape;9858;p71"/>
          <p:cNvGrpSpPr/>
          <p:nvPr/>
        </p:nvGrpSpPr>
        <p:grpSpPr>
          <a:xfrm>
            <a:off x="3977510" y="1765295"/>
            <a:ext cx="353587" cy="355468"/>
            <a:chOff x="-33314675" y="2275050"/>
            <a:chExt cx="291450" cy="293000"/>
          </a:xfrm>
        </p:grpSpPr>
        <p:sp>
          <p:nvSpPr>
            <p:cNvPr id="9859" name="Google Shape;9859;p71"/>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1"/>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1"/>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71"/>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71"/>
          <p:cNvGrpSpPr/>
          <p:nvPr/>
        </p:nvGrpSpPr>
        <p:grpSpPr>
          <a:xfrm>
            <a:off x="2639701" y="2687555"/>
            <a:ext cx="353587" cy="353557"/>
            <a:chOff x="-31523625" y="1939525"/>
            <a:chExt cx="291450" cy="291425"/>
          </a:xfrm>
        </p:grpSpPr>
        <p:sp>
          <p:nvSpPr>
            <p:cNvPr id="9864" name="Google Shape;9864;p71"/>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1"/>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1"/>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1"/>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1"/>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1"/>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1"/>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1"/>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1"/>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1"/>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1"/>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71"/>
          <p:cNvGrpSpPr/>
          <p:nvPr/>
        </p:nvGrpSpPr>
        <p:grpSpPr>
          <a:xfrm>
            <a:off x="2638746" y="3155755"/>
            <a:ext cx="355498" cy="353587"/>
            <a:chOff x="-31523625" y="2298675"/>
            <a:chExt cx="293025" cy="291450"/>
          </a:xfrm>
        </p:grpSpPr>
        <p:sp>
          <p:nvSpPr>
            <p:cNvPr id="9876" name="Google Shape;9876;p71"/>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1"/>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1"/>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71"/>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1"/>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1" name="Google Shape;9881;p71"/>
          <p:cNvGrpSpPr/>
          <p:nvPr/>
        </p:nvGrpSpPr>
        <p:grpSpPr>
          <a:xfrm>
            <a:off x="2205934" y="1307729"/>
            <a:ext cx="331598" cy="353557"/>
            <a:chOff x="-34767825" y="1914325"/>
            <a:chExt cx="273325" cy="291425"/>
          </a:xfrm>
        </p:grpSpPr>
        <p:sp>
          <p:nvSpPr>
            <p:cNvPr id="9882" name="Google Shape;9882;p71"/>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1"/>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1"/>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71"/>
          <p:cNvGrpSpPr/>
          <p:nvPr/>
        </p:nvGrpSpPr>
        <p:grpSpPr>
          <a:xfrm>
            <a:off x="2193513" y="1765280"/>
            <a:ext cx="356438" cy="355498"/>
            <a:chOff x="-34778075" y="2272675"/>
            <a:chExt cx="293800" cy="293025"/>
          </a:xfrm>
        </p:grpSpPr>
        <p:sp>
          <p:nvSpPr>
            <p:cNvPr id="9886" name="Google Shape;9886;p71"/>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1"/>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1"/>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71"/>
          <p:cNvGrpSpPr/>
          <p:nvPr/>
        </p:nvGrpSpPr>
        <p:grpSpPr>
          <a:xfrm>
            <a:off x="2194939" y="2221307"/>
            <a:ext cx="353587" cy="353587"/>
            <a:chOff x="-34776500" y="2631825"/>
            <a:chExt cx="291450" cy="291450"/>
          </a:xfrm>
        </p:grpSpPr>
        <p:sp>
          <p:nvSpPr>
            <p:cNvPr id="9890" name="Google Shape;9890;p71"/>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1"/>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1"/>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71"/>
          <p:cNvGrpSpPr/>
          <p:nvPr/>
        </p:nvGrpSpPr>
        <p:grpSpPr>
          <a:xfrm>
            <a:off x="853628" y="2685160"/>
            <a:ext cx="354527" cy="358349"/>
            <a:chOff x="-32956300" y="1915900"/>
            <a:chExt cx="292225" cy="295375"/>
          </a:xfrm>
        </p:grpSpPr>
        <p:sp>
          <p:nvSpPr>
            <p:cNvPr id="9894" name="Google Shape;9894;p71"/>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1"/>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6" name="Google Shape;9896;p71"/>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1"/>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71"/>
          <p:cNvGrpSpPr/>
          <p:nvPr/>
        </p:nvGrpSpPr>
        <p:grpSpPr>
          <a:xfrm>
            <a:off x="3081101" y="2687555"/>
            <a:ext cx="356438" cy="353557"/>
            <a:chOff x="-31166825" y="1939525"/>
            <a:chExt cx="293800" cy="291425"/>
          </a:xfrm>
        </p:grpSpPr>
        <p:sp>
          <p:nvSpPr>
            <p:cNvPr id="9899" name="Google Shape;9899;p71"/>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1"/>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1"/>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1"/>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1"/>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1"/>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1"/>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1"/>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1"/>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1"/>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1"/>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71"/>
          <p:cNvGrpSpPr/>
          <p:nvPr/>
        </p:nvGrpSpPr>
        <p:grpSpPr>
          <a:xfrm>
            <a:off x="3082057" y="3155482"/>
            <a:ext cx="354527" cy="354133"/>
            <a:chOff x="-31165250" y="2298675"/>
            <a:chExt cx="292225" cy="291900"/>
          </a:xfrm>
        </p:grpSpPr>
        <p:sp>
          <p:nvSpPr>
            <p:cNvPr id="9911" name="Google Shape;9911;p71"/>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1"/>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1"/>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1"/>
          <p:cNvGrpSpPr/>
          <p:nvPr/>
        </p:nvGrpSpPr>
        <p:grpSpPr>
          <a:xfrm>
            <a:off x="3082542" y="3616136"/>
            <a:ext cx="353557" cy="353557"/>
            <a:chOff x="-31164450" y="2657050"/>
            <a:chExt cx="291425" cy="291425"/>
          </a:xfrm>
        </p:grpSpPr>
        <p:sp>
          <p:nvSpPr>
            <p:cNvPr id="9915" name="Google Shape;9915;p71"/>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1"/>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1"/>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1"/>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1"/>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71"/>
          <p:cNvGrpSpPr/>
          <p:nvPr/>
        </p:nvGrpSpPr>
        <p:grpSpPr>
          <a:xfrm>
            <a:off x="2632987" y="1307366"/>
            <a:ext cx="358349" cy="354285"/>
            <a:chOff x="-34421275" y="1912725"/>
            <a:chExt cx="295375" cy="292025"/>
          </a:xfrm>
        </p:grpSpPr>
        <p:sp>
          <p:nvSpPr>
            <p:cNvPr id="9921" name="Google Shape;9921;p71"/>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1"/>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1"/>
          <p:cNvGrpSpPr/>
          <p:nvPr/>
        </p:nvGrpSpPr>
        <p:grpSpPr>
          <a:xfrm>
            <a:off x="2632032" y="1765280"/>
            <a:ext cx="360260" cy="355498"/>
            <a:chOff x="-34418125" y="2271100"/>
            <a:chExt cx="296950" cy="293025"/>
          </a:xfrm>
        </p:grpSpPr>
        <p:sp>
          <p:nvSpPr>
            <p:cNvPr id="9924" name="Google Shape;9924;p71"/>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1"/>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1"/>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1"/>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1"/>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71"/>
          <p:cNvGrpSpPr/>
          <p:nvPr/>
        </p:nvGrpSpPr>
        <p:grpSpPr>
          <a:xfrm>
            <a:off x="2632987" y="2221307"/>
            <a:ext cx="358349" cy="353587"/>
            <a:chOff x="-34421275" y="2631050"/>
            <a:chExt cx="295375" cy="291450"/>
          </a:xfrm>
        </p:grpSpPr>
        <p:sp>
          <p:nvSpPr>
            <p:cNvPr id="9930" name="Google Shape;9930;p71"/>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1"/>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1"/>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1"/>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4" name="Google Shape;9934;p71"/>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1"/>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1"/>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71"/>
          <p:cNvGrpSpPr/>
          <p:nvPr/>
        </p:nvGrpSpPr>
        <p:grpSpPr>
          <a:xfrm>
            <a:off x="3537620" y="2688025"/>
            <a:ext cx="353587" cy="352617"/>
            <a:chOff x="-30805300" y="1938725"/>
            <a:chExt cx="291450" cy="290650"/>
          </a:xfrm>
        </p:grpSpPr>
        <p:sp>
          <p:nvSpPr>
            <p:cNvPr id="9938" name="Google Shape;9938;p71"/>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1"/>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71"/>
          <p:cNvGrpSpPr/>
          <p:nvPr/>
        </p:nvGrpSpPr>
        <p:grpSpPr>
          <a:xfrm>
            <a:off x="3538105" y="3155952"/>
            <a:ext cx="352617" cy="353193"/>
            <a:chOff x="-30805300" y="2298675"/>
            <a:chExt cx="290650" cy="291125"/>
          </a:xfrm>
        </p:grpSpPr>
        <p:sp>
          <p:nvSpPr>
            <p:cNvPr id="9941" name="Google Shape;9941;p71"/>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1"/>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1"/>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1"/>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71"/>
          <p:cNvGrpSpPr/>
          <p:nvPr/>
        </p:nvGrpSpPr>
        <p:grpSpPr>
          <a:xfrm>
            <a:off x="3537635" y="3616136"/>
            <a:ext cx="353557" cy="353557"/>
            <a:chOff x="-30806075" y="2657050"/>
            <a:chExt cx="291425" cy="291425"/>
          </a:xfrm>
        </p:grpSpPr>
        <p:sp>
          <p:nvSpPr>
            <p:cNvPr id="9946" name="Google Shape;9946;p71"/>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1"/>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1"/>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1"/>
          <p:cNvGrpSpPr/>
          <p:nvPr/>
        </p:nvGrpSpPr>
        <p:grpSpPr>
          <a:xfrm>
            <a:off x="2639681" y="4073943"/>
            <a:ext cx="353557" cy="353557"/>
            <a:chOff x="-30064925" y="2332550"/>
            <a:chExt cx="291425" cy="291425"/>
          </a:xfrm>
        </p:grpSpPr>
        <p:sp>
          <p:nvSpPr>
            <p:cNvPr id="9950" name="Google Shape;9950;p71"/>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1"/>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1"/>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71"/>
          <p:cNvGrpSpPr/>
          <p:nvPr/>
        </p:nvGrpSpPr>
        <p:grpSpPr>
          <a:xfrm>
            <a:off x="3983068" y="2683443"/>
            <a:ext cx="348855" cy="347879"/>
            <a:chOff x="2821450" y="2957850"/>
            <a:chExt cx="259275" cy="258550"/>
          </a:xfrm>
        </p:grpSpPr>
        <p:sp>
          <p:nvSpPr>
            <p:cNvPr id="9954" name="Google Shape;9954;p71"/>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1"/>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1"/>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9957" name="Google Shape;9957;p71"/>
          <p:cNvGrpSpPr/>
          <p:nvPr/>
        </p:nvGrpSpPr>
        <p:grpSpPr>
          <a:xfrm>
            <a:off x="4858100" y="1304461"/>
            <a:ext cx="361090" cy="361090"/>
            <a:chOff x="-57970450" y="1903275"/>
            <a:chExt cx="318225" cy="318225"/>
          </a:xfrm>
        </p:grpSpPr>
        <p:sp>
          <p:nvSpPr>
            <p:cNvPr id="9958" name="Google Shape;9958;p71"/>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1"/>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1"/>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1"/>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71"/>
          <p:cNvGrpSpPr/>
          <p:nvPr/>
        </p:nvGrpSpPr>
        <p:grpSpPr>
          <a:xfrm>
            <a:off x="4880000" y="1780418"/>
            <a:ext cx="317290" cy="359303"/>
            <a:chOff x="-57950750" y="2296300"/>
            <a:chExt cx="279625" cy="316650"/>
          </a:xfrm>
        </p:grpSpPr>
        <p:sp>
          <p:nvSpPr>
            <p:cNvPr id="9963" name="Google Shape;9963;p71"/>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1"/>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1"/>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1"/>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71"/>
          <p:cNvGrpSpPr/>
          <p:nvPr/>
        </p:nvGrpSpPr>
        <p:grpSpPr>
          <a:xfrm>
            <a:off x="4858214" y="2232094"/>
            <a:ext cx="360863" cy="360211"/>
            <a:chOff x="-57969675" y="2687750"/>
            <a:chExt cx="318025" cy="317450"/>
          </a:xfrm>
        </p:grpSpPr>
        <p:sp>
          <p:nvSpPr>
            <p:cNvPr id="9968" name="Google Shape;9968;p71"/>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1"/>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1"/>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1"/>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71"/>
          <p:cNvGrpSpPr/>
          <p:nvPr/>
        </p:nvGrpSpPr>
        <p:grpSpPr>
          <a:xfrm>
            <a:off x="7067397" y="1304461"/>
            <a:ext cx="363785" cy="361090"/>
            <a:chOff x="-56012425" y="1903275"/>
            <a:chExt cx="320600" cy="318225"/>
          </a:xfrm>
        </p:grpSpPr>
        <p:sp>
          <p:nvSpPr>
            <p:cNvPr id="9973" name="Google Shape;9973;p71"/>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1"/>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71"/>
          <p:cNvGrpSpPr/>
          <p:nvPr/>
        </p:nvGrpSpPr>
        <p:grpSpPr>
          <a:xfrm>
            <a:off x="7068290" y="1778631"/>
            <a:ext cx="361998" cy="361998"/>
            <a:chOff x="-56010850" y="2294725"/>
            <a:chExt cx="319025" cy="319025"/>
          </a:xfrm>
        </p:grpSpPr>
        <p:sp>
          <p:nvSpPr>
            <p:cNvPr id="9976" name="Google Shape;9976;p71"/>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1"/>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1"/>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1"/>
          <p:cNvGrpSpPr/>
          <p:nvPr/>
        </p:nvGrpSpPr>
        <p:grpSpPr>
          <a:xfrm>
            <a:off x="7068305" y="2231215"/>
            <a:ext cx="361969" cy="361090"/>
            <a:chOff x="-56010050" y="2686975"/>
            <a:chExt cx="319000" cy="318225"/>
          </a:xfrm>
        </p:grpSpPr>
        <p:sp>
          <p:nvSpPr>
            <p:cNvPr id="9981" name="Google Shape;9981;p71"/>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1"/>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71"/>
          <p:cNvGrpSpPr/>
          <p:nvPr/>
        </p:nvGrpSpPr>
        <p:grpSpPr>
          <a:xfrm>
            <a:off x="5753801" y="2684124"/>
            <a:ext cx="361998" cy="361090"/>
            <a:chOff x="-54081175" y="1903275"/>
            <a:chExt cx="319025" cy="318225"/>
          </a:xfrm>
        </p:grpSpPr>
        <p:sp>
          <p:nvSpPr>
            <p:cNvPr id="9986" name="Google Shape;9986;p71"/>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71"/>
          <p:cNvGrpSpPr/>
          <p:nvPr/>
        </p:nvGrpSpPr>
        <p:grpSpPr>
          <a:xfrm>
            <a:off x="5776154" y="3137587"/>
            <a:ext cx="317290" cy="360211"/>
            <a:chOff x="-54063050" y="2296300"/>
            <a:chExt cx="279625" cy="317450"/>
          </a:xfrm>
        </p:grpSpPr>
        <p:sp>
          <p:nvSpPr>
            <p:cNvPr id="9989" name="Google Shape;9989;p71"/>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71"/>
          <p:cNvGrpSpPr/>
          <p:nvPr/>
        </p:nvGrpSpPr>
        <p:grpSpPr>
          <a:xfrm>
            <a:off x="5776154" y="3601649"/>
            <a:ext cx="317290" cy="361033"/>
            <a:chOff x="-54061475" y="2685450"/>
            <a:chExt cx="279625" cy="318175"/>
          </a:xfrm>
        </p:grpSpPr>
        <p:sp>
          <p:nvSpPr>
            <p:cNvPr id="9994" name="Google Shape;9994;p71"/>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1"/>
          <p:cNvGrpSpPr/>
          <p:nvPr/>
        </p:nvGrpSpPr>
        <p:grpSpPr>
          <a:xfrm>
            <a:off x="8029690" y="2693967"/>
            <a:ext cx="275278" cy="361969"/>
            <a:chOff x="-52074300" y="1911950"/>
            <a:chExt cx="242600" cy="319000"/>
          </a:xfrm>
        </p:grpSpPr>
        <p:sp>
          <p:nvSpPr>
            <p:cNvPr id="9999" name="Google Shape;9999;p71"/>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71"/>
          <p:cNvGrpSpPr/>
          <p:nvPr/>
        </p:nvGrpSpPr>
        <p:grpSpPr>
          <a:xfrm>
            <a:off x="5287689" y="1305369"/>
            <a:ext cx="361998" cy="361090"/>
            <a:chOff x="-57578225" y="1904075"/>
            <a:chExt cx="319025" cy="318225"/>
          </a:xfrm>
        </p:grpSpPr>
        <p:sp>
          <p:nvSpPr>
            <p:cNvPr id="10004" name="Google Shape;10004;p71"/>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71"/>
          <p:cNvGrpSpPr/>
          <p:nvPr/>
        </p:nvGrpSpPr>
        <p:grpSpPr>
          <a:xfrm>
            <a:off x="5310042" y="1778631"/>
            <a:ext cx="317290" cy="361090"/>
            <a:chOff x="-57558525" y="2294725"/>
            <a:chExt cx="279625" cy="318225"/>
          </a:xfrm>
        </p:grpSpPr>
        <p:sp>
          <p:nvSpPr>
            <p:cNvPr id="10009" name="Google Shape;10009;p71"/>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71"/>
          <p:cNvGrpSpPr/>
          <p:nvPr/>
        </p:nvGrpSpPr>
        <p:grpSpPr>
          <a:xfrm>
            <a:off x="5285901" y="2231215"/>
            <a:ext cx="365572" cy="361969"/>
            <a:chOff x="-57579800" y="2686975"/>
            <a:chExt cx="322175" cy="319000"/>
          </a:xfrm>
        </p:grpSpPr>
        <p:sp>
          <p:nvSpPr>
            <p:cNvPr id="10015" name="Google Shape;10015;p71"/>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71"/>
          <p:cNvGrpSpPr/>
          <p:nvPr/>
        </p:nvGrpSpPr>
        <p:grpSpPr>
          <a:xfrm>
            <a:off x="7510682" y="1778631"/>
            <a:ext cx="367359" cy="361090"/>
            <a:chOff x="-55620975" y="2294725"/>
            <a:chExt cx="323750" cy="318225"/>
          </a:xfrm>
        </p:grpSpPr>
        <p:sp>
          <p:nvSpPr>
            <p:cNvPr id="10018" name="Google Shape;10018;p71"/>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1"/>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71"/>
          <p:cNvGrpSpPr/>
          <p:nvPr/>
        </p:nvGrpSpPr>
        <p:grpSpPr>
          <a:xfrm>
            <a:off x="7512923" y="2231130"/>
            <a:ext cx="362877" cy="361175"/>
            <a:chOff x="-55620175" y="2686900"/>
            <a:chExt cx="319800" cy="318300"/>
          </a:xfrm>
        </p:grpSpPr>
        <p:sp>
          <p:nvSpPr>
            <p:cNvPr id="10025" name="Google Shape;10025;p71"/>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71"/>
          <p:cNvGrpSpPr/>
          <p:nvPr/>
        </p:nvGrpSpPr>
        <p:grpSpPr>
          <a:xfrm>
            <a:off x="6198887" y="2684124"/>
            <a:ext cx="361969" cy="361090"/>
            <a:chOff x="-53690500" y="1903275"/>
            <a:chExt cx="319000" cy="318225"/>
          </a:xfrm>
        </p:grpSpPr>
        <p:sp>
          <p:nvSpPr>
            <p:cNvPr id="10030" name="Google Shape;10030;p71"/>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71"/>
          <p:cNvGrpSpPr/>
          <p:nvPr/>
        </p:nvGrpSpPr>
        <p:grpSpPr>
          <a:xfrm>
            <a:off x="6221226" y="3137587"/>
            <a:ext cx="317290" cy="359303"/>
            <a:chOff x="-53670800" y="2296300"/>
            <a:chExt cx="279625" cy="316650"/>
          </a:xfrm>
        </p:grpSpPr>
        <p:sp>
          <p:nvSpPr>
            <p:cNvPr id="10035" name="Google Shape;10035;p71"/>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71"/>
          <p:cNvGrpSpPr/>
          <p:nvPr/>
        </p:nvGrpSpPr>
        <p:grpSpPr>
          <a:xfrm>
            <a:off x="6198887" y="3602925"/>
            <a:ext cx="361969" cy="361544"/>
            <a:chOff x="-53690500" y="2686575"/>
            <a:chExt cx="319000" cy="318625"/>
          </a:xfrm>
        </p:grpSpPr>
        <p:sp>
          <p:nvSpPr>
            <p:cNvPr id="10040" name="Google Shape;10040;p71"/>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71"/>
          <p:cNvGrpSpPr/>
          <p:nvPr/>
        </p:nvGrpSpPr>
        <p:grpSpPr>
          <a:xfrm>
            <a:off x="8008669" y="3145785"/>
            <a:ext cx="317319" cy="360948"/>
            <a:chOff x="-52092425" y="2303525"/>
            <a:chExt cx="279650" cy="318100"/>
          </a:xfrm>
        </p:grpSpPr>
        <p:sp>
          <p:nvSpPr>
            <p:cNvPr id="10045" name="Google Shape;10045;p71"/>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1"/>
          <p:cNvGrpSpPr/>
          <p:nvPr/>
        </p:nvGrpSpPr>
        <p:grpSpPr>
          <a:xfrm>
            <a:off x="5727728" y="1306249"/>
            <a:ext cx="363756" cy="361090"/>
            <a:chOff x="-57189125" y="1904850"/>
            <a:chExt cx="320575" cy="318225"/>
          </a:xfrm>
        </p:grpSpPr>
        <p:sp>
          <p:nvSpPr>
            <p:cNvPr id="10051" name="Google Shape;10051;p71"/>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71"/>
          <p:cNvGrpSpPr/>
          <p:nvPr/>
        </p:nvGrpSpPr>
        <p:grpSpPr>
          <a:xfrm>
            <a:off x="5728621" y="1800985"/>
            <a:ext cx="361969" cy="316411"/>
            <a:chOff x="-57187550" y="2314425"/>
            <a:chExt cx="319000" cy="278850"/>
          </a:xfrm>
        </p:grpSpPr>
        <p:sp>
          <p:nvSpPr>
            <p:cNvPr id="10057" name="Google Shape;10057;p71"/>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71"/>
          <p:cNvGrpSpPr/>
          <p:nvPr/>
        </p:nvGrpSpPr>
        <p:grpSpPr>
          <a:xfrm>
            <a:off x="5745585" y="2230534"/>
            <a:ext cx="328042" cy="361771"/>
            <a:chOff x="-57172600" y="2686375"/>
            <a:chExt cx="289100" cy="318825"/>
          </a:xfrm>
        </p:grpSpPr>
        <p:sp>
          <p:nvSpPr>
            <p:cNvPr id="10062" name="Google Shape;10062;p71"/>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1"/>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1"/>
          <p:cNvGrpSpPr/>
          <p:nvPr/>
        </p:nvGrpSpPr>
        <p:grpSpPr>
          <a:xfrm>
            <a:off x="7958434" y="1304461"/>
            <a:ext cx="361090" cy="359303"/>
            <a:chOff x="-55225575" y="1903275"/>
            <a:chExt cx="318225" cy="316650"/>
          </a:xfrm>
        </p:grpSpPr>
        <p:sp>
          <p:nvSpPr>
            <p:cNvPr id="10065" name="Google Shape;10065;p71"/>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71"/>
          <p:cNvGrpSpPr/>
          <p:nvPr/>
        </p:nvGrpSpPr>
        <p:grpSpPr>
          <a:xfrm>
            <a:off x="7969611" y="1780418"/>
            <a:ext cx="338736" cy="359303"/>
            <a:chOff x="-55217700" y="2296300"/>
            <a:chExt cx="298525" cy="316650"/>
          </a:xfrm>
        </p:grpSpPr>
        <p:sp>
          <p:nvSpPr>
            <p:cNvPr id="10071" name="Google Shape;10071;p71"/>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1"/>
          <p:cNvGrpSpPr/>
          <p:nvPr/>
        </p:nvGrpSpPr>
        <p:grpSpPr>
          <a:xfrm>
            <a:off x="7957541" y="2233002"/>
            <a:ext cx="362877" cy="359303"/>
            <a:chOff x="-55229525" y="2688550"/>
            <a:chExt cx="319800" cy="316650"/>
          </a:xfrm>
        </p:grpSpPr>
        <p:sp>
          <p:nvSpPr>
            <p:cNvPr id="10076" name="Google Shape;10076;p71"/>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71"/>
          <p:cNvGrpSpPr/>
          <p:nvPr/>
        </p:nvGrpSpPr>
        <p:grpSpPr>
          <a:xfrm>
            <a:off x="6653760" y="2684124"/>
            <a:ext cx="338765" cy="361090"/>
            <a:chOff x="-53288825" y="1903275"/>
            <a:chExt cx="298550" cy="318225"/>
          </a:xfrm>
        </p:grpSpPr>
        <p:sp>
          <p:nvSpPr>
            <p:cNvPr id="10081" name="Google Shape;10081;p71"/>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71"/>
          <p:cNvGrpSpPr/>
          <p:nvPr/>
        </p:nvGrpSpPr>
        <p:grpSpPr>
          <a:xfrm>
            <a:off x="6642143" y="3135800"/>
            <a:ext cx="361998" cy="361090"/>
            <a:chOff x="-53299850" y="2294725"/>
            <a:chExt cx="319025" cy="318225"/>
          </a:xfrm>
        </p:grpSpPr>
        <p:sp>
          <p:nvSpPr>
            <p:cNvPr id="10085" name="Google Shape;10085;p71"/>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1"/>
          <p:cNvGrpSpPr/>
          <p:nvPr/>
        </p:nvGrpSpPr>
        <p:grpSpPr>
          <a:xfrm>
            <a:off x="6664936" y="3604259"/>
            <a:ext cx="316411" cy="360211"/>
            <a:chOff x="-53278575" y="2687750"/>
            <a:chExt cx="278850" cy="317450"/>
          </a:xfrm>
        </p:grpSpPr>
        <p:sp>
          <p:nvSpPr>
            <p:cNvPr id="10088" name="Google Shape;10088;p71"/>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1"/>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71"/>
          <p:cNvGrpSpPr/>
          <p:nvPr/>
        </p:nvGrpSpPr>
        <p:grpSpPr>
          <a:xfrm>
            <a:off x="7986330" y="3603947"/>
            <a:ext cx="361998" cy="362310"/>
            <a:chOff x="-52101875" y="2687475"/>
            <a:chExt cx="319025" cy="319300"/>
          </a:xfrm>
        </p:grpSpPr>
        <p:sp>
          <p:nvSpPr>
            <p:cNvPr id="10093" name="Google Shape;10093;p71"/>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71"/>
          <p:cNvGrpSpPr/>
          <p:nvPr/>
        </p:nvGrpSpPr>
        <p:grpSpPr>
          <a:xfrm>
            <a:off x="6201079" y="1305369"/>
            <a:ext cx="317290" cy="361090"/>
            <a:chOff x="-56774050" y="1904075"/>
            <a:chExt cx="279625" cy="318225"/>
          </a:xfrm>
        </p:grpSpPr>
        <p:sp>
          <p:nvSpPr>
            <p:cNvPr id="10098" name="Google Shape;10098;p71"/>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1"/>
          <p:cNvGrpSpPr/>
          <p:nvPr/>
        </p:nvGrpSpPr>
        <p:grpSpPr>
          <a:xfrm>
            <a:off x="6201079" y="1778631"/>
            <a:ext cx="317290" cy="361090"/>
            <a:chOff x="-56774850" y="2294725"/>
            <a:chExt cx="279625" cy="318225"/>
          </a:xfrm>
        </p:grpSpPr>
        <p:sp>
          <p:nvSpPr>
            <p:cNvPr id="10101" name="Google Shape;10101;p71"/>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71"/>
          <p:cNvGrpSpPr/>
          <p:nvPr/>
        </p:nvGrpSpPr>
        <p:grpSpPr>
          <a:xfrm>
            <a:off x="6222086" y="2231215"/>
            <a:ext cx="275278" cy="360182"/>
            <a:chOff x="-56756725" y="2686975"/>
            <a:chExt cx="242600" cy="317425"/>
          </a:xfrm>
        </p:grpSpPr>
        <p:sp>
          <p:nvSpPr>
            <p:cNvPr id="10105" name="Google Shape;10105;p71"/>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1"/>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1"/>
          <p:cNvGrpSpPr/>
          <p:nvPr/>
        </p:nvGrpSpPr>
        <p:grpSpPr>
          <a:xfrm>
            <a:off x="4870518" y="2684124"/>
            <a:ext cx="337346" cy="361998"/>
            <a:chOff x="-54826975" y="1903275"/>
            <a:chExt cx="297300" cy="319025"/>
          </a:xfrm>
        </p:grpSpPr>
        <p:sp>
          <p:nvSpPr>
            <p:cNvPr id="10109" name="Google Shape;10109;p71"/>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1"/>
          <p:cNvGrpSpPr/>
          <p:nvPr/>
        </p:nvGrpSpPr>
        <p:grpSpPr>
          <a:xfrm>
            <a:off x="4858206" y="3137587"/>
            <a:ext cx="361969" cy="359274"/>
            <a:chOff x="-54836500" y="2296300"/>
            <a:chExt cx="319000" cy="316625"/>
          </a:xfrm>
        </p:grpSpPr>
        <p:sp>
          <p:nvSpPr>
            <p:cNvPr id="10113" name="Google Shape;10113;p71"/>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1"/>
          <p:cNvGrpSpPr/>
          <p:nvPr/>
        </p:nvGrpSpPr>
        <p:grpSpPr>
          <a:xfrm>
            <a:off x="4879652" y="3604259"/>
            <a:ext cx="319078" cy="361090"/>
            <a:chOff x="-54817600" y="2687750"/>
            <a:chExt cx="281200" cy="318225"/>
          </a:xfrm>
        </p:grpSpPr>
        <p:sp>
          <p:nvSpPr>
            <p:cNvPr id="10118" name="Google Shape;10118;p71"/>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1"/>
          <p:cNvGrpSpPr/>
          <p:nvPr/>
        </p:nvGrpSpPr>
        <p:grpSpPr>
          <a:xfrm>
            <a:off x="7110476" y="2684124"/>
            <a:ext cx="317290" cy="359303"/>
            <a:chOff x="-52887125" y="1903275"/>
            <a:chExt cx="279625" cy="316650"/>
          </a:xfrm>
        </p:grpSpPr>
        <p:sp>
          <p:nvSpPr>
            <p:cNvPr id="10123" name="Google Shape;10123;p71"/>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1"/>
          <p:cNvGrpSpPr/>
          <p:nvPr/>
        </p:nvGrpSpPr>
        <p:grpSpPr>
          <a:xfrm>
            <a:off x="7089030" y="3134920"/>
            <a:ext cx="360182" cy="361969"/>
            <a:chOff x="-52906025" y="2293950"/>
            <a:chExt cx="317425" cy="319000"/>
          </a:xfrm>
        </p:grpSpPr>
        <p:sp>
          <p:nvSpPr>
            <p:cNvPr id="10126" name="Google Shape;10126;p71"/>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1"/>
          <p:cNvGrpSpPr/>
          <p:nvPr/>
        </p:nvGrpSpPr>
        <p:grpSpPr>
          <a:xfrm>
            <a:off x="7110476" y="3603379"/>
            <a:ext cx="317290" cy="361090"/>
            <a:chOff x="-52887125" y="2686975"/>
            <a:chExt cx="279625" cy="318225"/>
          </a:xfrm>
        </p:grpSpPr>
        <p:sp>
          <p:nvSpPr>
            <p:cNvPr id="10130" name="Google Shape;10130;p71"/>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71"/>
          <p:cNvGrpSpPr/>
          <p:nvPr/>
        </p:nvGrpSpPr>
        <p:grpSpPr>
          <a:xfrm>
            <a:off x="6220848" y="4062998"/>
            <a:ext cx="318170" cy="359303"/>
            <a:chOff x="-51722225" y="1915100"/>
            <a:chExt cx="280400" cy="316650"/>
          </a:xfrm>
        </p:grpSpPr>
        <p:sp>
          <p:nvSpPr>
            <p:cNvPr id="10135" name="Google Shape;10135;p71"/>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1"/>
          <p:cNvGrpSpPr/>
          <p:nvPr/>
        </p:nvGrpSpPr>
        <p:grpSpPr>
          <a:xfrm>
            <a:off x="6616678" y="1303695"/>
            <a:ext cx="370905" cy="360976"/>
            <a:chOff x="-56407800" y="1902600"/>
            <a:chExt cx="326875" cy="318125"/>
          </a:xfrm>
        </p:grpSpPr>
        <p:sp>
          <p:nvSpPr>
            <p:cNvPr id="10140" name="Google Shape;10140;p71"/>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1"/>
          <p:cNvGrpSpPr/>
          <p:nvPr/>
        </p:nvGrpSpPr>
        <p:grpSpPr>
          <a:xfrm>
            <a:off x="6622479" y="1790262"/>
            <a:ext cx="359303" cy="338736"/>
            <a:chOff x="-56401500" y="2304975"/>
            <a:chExt cx="316650" cy="298525"/>
          </a:xfrm>
        </p:grpSpPr>
        <p:sp>
          <p:nvSpPr>
            <p:cNvPr id="10144" name="Google Shape;10144;p71"/>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71"/>
          <p:cNvGrpSpPr/>
          <p:nvPr/>
        </p:nvGrpSpPr>
        <p:grpSpPr>
          <a:xfrm>
            <a:off x="5328863" y="2682337"/>
            <a:ext cx="319985" cy="361090"/>
            <a:chOff x="-54426150" y="1901700"/>
            <a:chExt cx="282000" cy="318225"/>
          </a:xfrm>
        </p:grpSpPr>
        <p:sp>
          <p:nvSpPr>
            <p:cNvPr id="10149" name="Google Shape;10149;p71"/>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1"/>
          <p:cNvGrpSpPr/>
          <p:nvPr/>
        </p:nvGrpSpPr>
        <p:grpSpPr>
          <a:xfrm>
            <a:off x="5328863" y="3135800"/>
            <a:ext cx="319985" cy="361998"/>
            <a:chOff x="-54426150" y="2294725"/>
            <a:chExt cx="282000" cy="319025"/>
          </a:xfrm>
        </p:grpSpPr>
        <p:sp>
          <p:nvSpPr>
            <p:cNvPr id="10154" name="Google Shape;10154;p71"/>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1"/>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71"/>
          <p:cNvGrpSpPr/>
          <p:nvPr/>
        </p:nvGrpSpPr>
        <p:grpSpPr>
          <a:xfrm>
            <a:off x="5327076" y="3603379"/>
            <a:ext cx="323560" cy="361969"/>
            <a:chOff x="-54427725" y="2686975"/>
            <a:chExt cx="285150" cy="319000"/>
          </a:xfrm>
        </p:grpSpPr>
        <p:sp>
          <p:nvSpPr>
            <p:cNvPr id="10160" name="Google Shape;10160;p71"/>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71"/>
          <p:cNvGrpSpPr/>
          <p:nvPr/>
        </p:nvGrpSpPr>
        <p:grpSpPr>
          <a:xfrm>
            <a:off x="7533634" y="2684351"/>
            <a:ext cx="359303" cy="359984"/>
            <a:chOff x="-52513800" y="1903475"/>
            <a:chExt cx="316650" cy="317250"/>
          </a:xfrm>
        </p:grpSpPr>
        <p:sp>
          <p:nvSpPr>
            <p:cNvPr id="10166" name="Google Shape;10166;p71"/>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71"/>
          <p:cNvGrpSpPr/>
          <p:nvPr/>
        </p:nvGrpSpPr>
        <p:grpSpPr>
          <a:xfrm>
            <a:off x="7543464" y="3136708"/>
            <a:ext cx="339644" cy="360182"/>
            <a:chOff x="-52505925" y="2295525"/>
            <a:chExt cx="299325" cy="317425"/>
          </a:xfrm>
        </p:grpSpPr>
        <p:sp>
          <p:nvSpPr>
            <p:cNvPr id="10169" name="Google Shape;10169;p71"/>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71"/>
          <p:cNvGrpSpPr/>
          <p:nvPr/>
        </p:nvGrpSpPr>
        <p:grpSpPr>
          <a:xfrm>
            <a:off x="7554641" y="3603379"/>
            <a:ext cx="317290" cy="361090"/>
            <a:chOff x="-52494100" y="2686975"/>
            <a:chExt cx="279625" cy="318225"/>
          </a:xfrm>
        </p:grpSpPr>
        <p:sp>
          <p:nvSpPr>
            <p:cNvPr id="10174" name="Google Shape;10174;p71"/>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71"/>
          <p:cNvGrpSpPr/>
          <p:nvPr/>
        </p:nvGrpSpPr>
        <p:grpSpPr>
          <a:xfrm>
            <a:off x="6665412" y="4064322"/>
            <a:ext cx="315503" cy="361090"/>
            <a:chOff x="-51708850" y="2305750"/>
            <a:chExt cx="278050" cy="318225"/>
          </a:xfrm>
        </p:grpSpPr>
        <p:sp>
          <p:nvSpPr>
            <p:cNvPr id="10179" name="Google Shape;10179;p71"/>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1"/>
          <p:cNvGrpSpPr/>
          <p:nvPr/>
        </p:nvGrpSpPr>
        <p:grpSpPr>
          <a:xfrm>
            <a:off x="7536807" y="1306109"/>
            <a:ext cx="319089" cy="362073"/>
            <a:chOff x="1044400" y="2917425"/>
            <a:chExt cx="248125" cy="281550"/>
          </a:xfrm>
        </p:grpSpPr>
        <p:sp>
          <p:nvSpPr>
            <p:cNvPr id="10183" name="Google Shape;10183;p71"/>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0188" name="Google Shape;10188;p71"/>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189" name="Google Shape;10189;p71"/>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0190" name="Google Shape;10190;p71"/>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2" name="Google Shape;10192;p71"/>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96" name="Shape 10196"/>
        <p:cNvGrpSpPr/>
        <p:nvPr/>
      </p:nvGrpSpPr>
      <p:grpSpPr>
        <a:xfrm>
          <a:off x="0" y="0"/>
          <a:ext cx="0" cy="0"/>
          <a:chOff x="0" y="0"/>
          <a:chExt cx="0" cy="0"/>
        </a:xfrm>
      </p:grpSpPr>
      <p:sp>
        <p:nvSpPr>
          <p:cNvPr id="10197" name="Google Shape;10197;p72"/>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8" name="Google Shape;10198;p72"/>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199" name="Google Shape;10199;p72"/>
          <p:cNvGrpSpPr/>
          <p:nvPr/>
        </p:nvGrpSpPr>
        <p:grpSpPr>
          <a:xfrm>
            <a:off x="889109" y="1303003"/>
            <a:ext cx="278288" cy="357036"/>
            <a:chOff x="-50489600" y="1947400"/>
            <a:chExt cx="233150" cy="299125"/>
          </a:xfrm>
        </p:grpSpPr>
        <p:sp>
          <p:nvSpPr>
            <p:cNvPr id="10200" name="Google Shape;10200;p72"/>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2"/>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2"/>
          <p:cNvGrpSpPr/>
          <p:nvPr/>
        </p:nvGrpSpPr>
        <p:grpSpPr>
          <a:xfrm>
            <a:off x="849616" y="1757960"/>
            <a:ext cx="357274" cy="358199"/>
            <a:chOff x="-50523475" y="2316000"/>
            <a:chExt cx="299325" cy="300100"/>
          </a:xfrm>
        </p:grpSpPr>
        <p:sp>
          <p:nvSpPr>
            <p:cNvPr id="10203" name="Google Shape;10203;p72"/>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2"/>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72"/>
          <p:cNvGrpSpPr/>
          <p:nvPr/>
        </p:nvGrpSpPr>
        <p:grpSpPr>
          <a:xfrm>
            <a:off x="848213" y="2207269"/>
            <a:ext cx="360079" cy="357304"/>
            <a:chOff x="-50524250" y="2686150"/>
            <a:chExt cx="301675" cy="299350"/>
          </a:xfrm>
        </p:grpSpPr>
        <p:sp>
          <p:nvSpPr>
            <p:cNvPr id="10206" name="Google Shape;10206;p72"/>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2"/>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2"/>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2"/>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2"/>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2"/>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72"/>
          <p:cNvGrpSpPr/>
          <p:nvPr/>
        </p:nvGrpSpPr>
        <p:grpSpPr>
          <a:xfrm>
            <a:off x="3070976" y="1333082"/>
            <a:ext cx="358199" cy="359154"/>
            <a:chOff x="-48633950" y="1972600"/>
            <a:chExt cx="300100" cy="300900"/>
          </a:xfrm>
        </p:grpSpPr>
        <p:sp>
          <p:nvSpPr>
            <p:cNvPr id="10213" name="Google Shape;10213;p72"/>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2"/>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72"/>
          <p:cNvGrpSpPr/>
          <p:nvPr/>
        </p:nvGrpSpPr>
        <p:grpSpPr>
          <a:xfrm>
            <a:off x="3070499" y="1788993"/>
            <a:ext cx="359154" cy="361004"/>
            <a:chOff x="-48634750" y="2342000"/>
            <a:chExt cx="300900" cy="302450"/>
          </a:xfrm>
        </p:grpSpPr>
        <p:sp>
          <p:nvSpPr>
            <p:cNvPr id="10216" name="Google Shape;10216;p72"/>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2"/>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2"/>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2"/>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2"/>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2"/>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2"/>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2"/>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2"/>
          <p:cNvGrpSpPr/>
          <p:nvPr/>
        </p:nvGrpSpPr>
        <p:grpSpPr>
          <a:xfrm>
            <a:off x="3071439" y="2237377"/>
            <a:ext cx="357274" cy="357274"/>
            <a:chOff x="-48633175" y="2711375"/>
            <a:chExt cx="299325" cy="299325"/>
          </a:xfrm>
        </p:grpSpPr>
        <p:sp>
          <p:nvSpPr>
            <p:cNvPr id="10225" name="Google Shape;10225;p72"/>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2"/>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2"/>
          <p:cNvGrpSpPr/>
          <p:nvPr/>
        </p:nvGrpSpPr>
        <p:grpSpPr>
          <a:xfrm>
            <a:off x="1757928" y="2689329"/>
            <a:ext cx="314006" cy="358229"/>
            <a:chOff x="-46753100" y="1965500"/>
            <a:chExt cx="263075" cy="300125"/>
          </a:xfrm>
        </p:grpSpPr>
        <p:sp>
          <p:nvSpPr>
            <p:cNvPr id="10228" name="Google Shape;10228;p72"/>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2"/>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2"/>
          <p:cNvGrpSpPr/>
          <p:nvPr/>
        </p:nvGrpSpPr>
        <p:grpSpPr>
          <a:xfrm>
            <a:off x="1735354" y="3156542"/>
            <a:ext cx="359154" cy="315916"/>
            <a:chOff x="-46772025" y="2350650"/>
            <a:chExt cx="300900" cy="264675"/>
          </a:xfrm>
        </p:grpSpPr>
        <p:sp>
          <p:nvSpPr>
            <p:cNvPr id="10231" name="Google Shape;10231;p72"/>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2"/>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72"/>
          <p:cNvGrpSpPr/>
          <p:nvPr/>
        </p:nvGrpSpPr>
        <p:grpSpPr>
          <a:xfrm>
            <a:off x="1735354" y="3590820"/>
            <a:ext cx="359154" cy="359154"/>
            <a:chOff x="-46772025" y="2701925"/>
            <a:chExt cx="300900" cy="300900"/>
          </a:xfrm>
        </p:grpSpPr>
        <p:sp>
          <p:nvSpPr>
            <p:cNvPr id="10234" name="Google Shape;10234;p72"/>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2"/>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6" name="Google Shape;10236;p72"/>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7" name="Google Shape;10237;p72"/>
          <p:cNvGrpSpPr/>
          <p:nvPr/>
        </p:nvGrpSpPr>
        <p:grpSpPr>
          <a:xfrm>
            <a:off x="1293035" y="1303928"/>
            <a:ext cx="358199" cy="359154"/>
            <a:chOff x="-50154075" y="1948175"/>
            <a:chExt cx="300100" cy="300900"/>
          </a:xfrm>
        </p:grpSpPr>
        <p:sp>
          <p:nvSpPr>
            <p:cNvPr id="10238" name="Google Shape;10238;p72"/>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2"/>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72"/>
          <p:cNvGrpSpPr/>
          <p:nvPr/>
        </p:nvGrpSpPr>
        <p:grpSpPr>
          <a:xfrm>
            <a:off x="1293035" y="1758885"/>
            <a:ext cx="358199" cy="358229"/>
            <a:chOff x="-50154850" y="2316775"/>
            <a:chExt cx="300100" cy="300125"/>
          </a:xfrm>
        </p:grpSpPr>
        <p:sp>
          <p:nvSpPr>
            <p:cNvPr id="10241" name="Google Shape;10241;p72"/>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2"/>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72"/>
          <p:cNvGrpSpPr/>
          <p:nvPr/>
        </p:nvGrpSpPr>
        <p:grpSpPr>
          <a:xfrm>
            <a:off x="1288813" y="2205896"/>
            <a:ext cx="366644" cy="356558"/>
            <a:chOff x="-50158000" y="2685000"/>
            <a:chExt cx="307175" cy="298725"/>
          </a:xfrm>
        </p:grpSpPr>
        <p:sp>
          <p:nvSpPr>
            <p:cNvPr id="10244" name="Google Shape;10244;p72"/>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2"/>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2"/>
          <p:cNvGrpSpPr/>
          <p:nvPr/>
        </p:nvGrpSpPr>
        <p:grpSpPr>
          <a:xfrm>
            <a:off x="3521599" y="1334007"/>
            <a:ext cx="361004" cy="358229"/>
            <a:chOff x="-48266125" y="1973375"/>
            <a:chExt cx="302450" cy="300125"/>
          </a:xfrm>
        </p:grpSpPr>
        <p:sp>
          <p:nvSpPr>
            <p:cNvPr id="10247" name="Google Shape;10247;p72"/>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2"/>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2"/>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2"/>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2"/>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2"/>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2"/>
          <p:cNvGrpSpPr/>
          <p:nvPr/>
        </p:nvGrpSpPr>
        <p:grpSpPr>
          <a:xfrm>
            <a:off x="3548844" y="1789769"/>
            <a:ext cx="306516" cy="358349"/>
            <a:chOff x="-48237000" y="2342650"/>
            <a:chExt cx="256800" cy="300225"/>
          </a:xfrm>
        </p:grpSpPr>
        <p:sp>
          <p:nvSpPr>
            <p:cNvPr id="10254" name="Google Shape;10254;p72"/>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2"/>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2"/>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2"/>
          <p:cNvGrpSpPr/>
          <p:nvPr/>
        </p:nvGrpSpPr>
        <p:grpSpPr>
          <a:xfrm>
            <a:off x="2180338" y="2690046"/>
            <a:ext cx="361034" cy="355633"/>
            <a:chOff x="-46404975" y="1966100"/>
            <a:chExt cx="302475" cy="297950"/>
          </a:xfrm>
        </p:grpSpPr>
        <p:sp>
          <p:nvSpPr>
            <p:cNvPr id="10258" name="Google Shape;10258;p72"/>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2"/>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2"/>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2"/>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72"/>
          <p:cNvGrpSpPr/>
          <p:nvPr/>
        </p:nvGrpSpPr>
        <p:grpSpPr>
          <a:xfrm>
            <a:off x="2181740" y="3135863"/>
            <a:ext cx="358229" cy="358199"/>
            <a:chOff x="-46401050" y="2333325"/>
            <a:chExt cx="300125" cy="300100"/>
          </a:xfrm>
        </p:grpSpPr>
        <p:sp>
          <p:nvSpPr>
            <p:cNvPr id="10263" name="Google Shape;10263;p72"/>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2"/>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2"/>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2"/>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7" name="Google Shape;10267;p72"/>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8" name="Google Shape;10268;p72"/>
          <p:cNvGrpSpPr/>
          <p:nvPr/>
        </p:nvGrpSpPr>
        <p:grpSpPr>
          <a:xfrm>
            <a:off x="3961830" y="3146218"/>
            <a:ext cx="359154" cy="359124"/>
            <a:chOff x="-44914800" y="2342000"/>
            <a:chExt cx="300900" cy="300875"/>
          </a:xfrm>
        </p:grpSpPr>
        <p:sp>
          <p:nvSpPr>
            <p:cNvPr id="10269" name="Google Shape;10269;p72"/>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2"/>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2"/>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2" name="Google Shape;10272;p72"/>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3" name="Google Shape;10273;p72"/>
          <p:cNvGrpSpPr/>
          <p:nvPr/>
        </p:nvGrpSpPr>
        <p:grpSpPr>
          <a:xfrm>
            <a:off x="1735816" y="1758736"/>
            <a:ext cx="359154" cy="357424"/>
            <a:chOff x="-49786250" y="2316650"/>
            <a:chExt cx="300900" cy="299450"/>
          </a:xfrm>
        </p:grpSpPr>
        <p:sp>
          <p:nvSpPr>
            <p:cNvPr id="10274" name="Google Shape;10274;p72"/>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2"/>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2"/>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2"/>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2"/>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2"/>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2"/>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1" name="Google Shape;10281;p72"/>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2"/>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3" name="Google Shape;10283;p72"/>
          <p:cNvGrpSpPr/>
          <p:nvPr/>
        </p:nvGrpSpPr>
        <p:grpSpPr>
          <a:xfrm>
            <a:off x="4033144" y="1788993"/>
            <a:ext cx="230365" cy="359124"/>
            <a:chOff x="-47842400" y="2342000"/>
            <a:chExt cx="193000" cy="300875"/>
          </a:xfrm>
        </p:grpSpPr>
        <p:sp>
          <p:nvSpPr>
            <p:cNvPr id="10284" name="Google Shape;10284;p72"/>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2"/>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2"/>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72"/>
          <p:cNvGrpSpPr/>
          <p:nvPr/>
        </p:nvGrpSpPr>
        <p:grpSpPr>
          <a:xfrm>
            <a:off x="3969212" y="2236452"/>
            <a:ext cx="358229" cy="359154"/>
            <a:chOff x="-47896750" y="2710600"/>
            <a:chExt cx="300125" cy="300900"/>
          </a:xfrm>
        </p:grpSpPr>
        <p:sp>
          <p:nvSpPr>
            <p:cNvPr id="10288" name="Google Shape;10288;p72"/>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2"/>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2"/>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2"/>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2"/>
          <p:cNvGrpSpPr/>
          <p:nvPr/>
        </p:nvGrpSpPr>
        <p:grpSpPr>
          <a:xfrm>
            <a:off x="2624852" y="2710009"/>
            <a:ext cx="359154" cy="314991"/>
            <a:chOff x="-46033225" y="1982825"/>
            <a:chExt cx="300900" cy="263900"/>
          </a:xfrm>
        </p:grpSpPr>
        <p:sp>
          <p:nvSpPr>
            <p:cNvPr id="10293" name="Google Shape;10293;p72"/>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2"/>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2"/>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72"/>
          <p:cNvGrpSpPr/>
          <p:nvPr/>
        </p:nvGrpSpPr>
        <p:grpSpPr>
          <a:xfrm>
            <a:off x="2621569" y="3137266"/>
            <a:ext cx="365719" cy="326151"/>
            <a:chOff x="-46034000" y="2334500"/>
            <a:chExt cx="306400" cy="273250"/>
          </a:xfrm>
        </p:grpSpPr>
        <p:sp>
          <p:nvSpPr>
            <p:cNvPr id="10297" name="Google Shape;10297;p72"/>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2"/>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2"/>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72"/>
          <p:cNvGrpSpPr/>
          <p:nvPr/>
        </p:nvGrpSpPr>
        <p:grpSpPr>
          <a:xfrm>
            <a:off x="2667627" y="3591655"/>
            <a:ext cx="273603" cy="356439"/>
            <a:chOff x="-45998575" y="2702625"/>
            <a:chExt cx="229225" cy="298625"/>
          </a:xfrm>
        </p:grpSpPr>
        <p:sp>
          <p:nvSpPr>
            <p:cNvPr id="10301" name="Google Shape;10301;p72"/>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2"/>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2"/>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2"/>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2"/>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2"/>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2"/>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8" name="Google Shape;10308;p72"/>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2"/>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0" name="Google Shape;10310;p72"/>
          <p:cNvGrpSpPr/>
          <p:nvPr/>
        </p:nvGrpSpPr>
        <p:grpSpPr>
          <a:xfrm>
            <a:off x="2203197" y="2205419"/>
            <a:ext cx="314961" cy="361034"/>
            <a:chOff x="-49398750" y="2684600"/>
            <a:chExt cx="263875" cy="302475"/>
          </a:xfrm>
        </p:grpSpPr>
        <p:sp>
          <p:nvSpPr>
            <p:cNvPr id="10311" name="Google Shape;10311;p72"/>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2"/>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2"/>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2"/>
          <p:cNvGrpSpPr/>
          <p:nvPr/>
        </p:nvGrpSpPr>
        <p:grpSpPr>
          <a:xfrm>
            <a:off x="873121" y="2699684"/>
            <a:ext cx="314006" cy="359154"/>
            <a:chOff x="-47509225" y="1974175"/>
            <a:chExt cx="263075" cy="300900"/>
          </a:xfrm>
        </p:grpSpPr>
        <p:sp>
          <p:nvSpPr>
            <p:cNvPr id="10315" name="Google Shape;10315;p72"/>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2"/>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2"/>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2"/>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2"/>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2"/>
          <p:cNvGrpSpPr/>
          <p:nvPr/>
        </p:nvGrpSpPr>
        <p:grpSpPr>
          <a:xfrm>
            <a:off x="849622" y="3146218"/>
            <a:ext cx="361004" cy="357961"/>
            <a:chOff x="-47529700" y="2342000"/>
            <a:chExt cx="302450" cy="299900"/>
          </a:xfrm>
        </p:grpSpPr>
        <p:sp>
          <p:nvSpPr>
            <p:cNvPr id="10321" name="Google Shape;10321;p72"/>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2"/>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2"/>
          <p:cNvGrpSpPr/>
          <p:nvPr/>
        </p:nvGrpSpPr>
        <p:grpSpPr>
          <a:xfrm>
            <a:off x="851025" y="3645367"/>
            <a:ext cx="358199" cy="272648"/>
            <a:chOff x="-47527350" y="2747625"/>
            <a:chExt cx="300100" cy="228425"/>
          </a:xfrm>
        </p:grpSpPr>
        <p:sp>
          <p:nvSpPr>
            <p:cNvPr id="10324" name="Google Shape;10324;p72"/>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2"/>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2"/>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2"/>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2"/>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2"/>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0" name="Google Shape;10330;p72"/>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1" name="Google Shape;10331;p72"/>
          <p:cNvGrpSpPr/>
          <p:nvPr/>
        </p:nvGrpSpPr>
        <p:grpSpPr>
          <a:xfrm>
            <a:off x="3073924" y="3158422"/>
            <a:ext cx="358229" cy="314961"/>
            <a:chOff x="-45664625" y="2352225"/>
            <a:chExt cx="300125" cy="263875"/>
          </a:xfrm>
        </p:grpSpPr>
        <p:sp>
          <p:nvSpPr>
            <p:cNvPr id="10332" name="Google Shape;10332;p72"/>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2"/>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2"/>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2"/>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2"/>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2"/>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2"/>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2"/>
          <p:cNvGrpSpPr/>
          <p:nvPr/>
        </p:nvGrpSpPr>
        <p:grpSpPr>
          <a:xfrm>
            <a:off x="3073103" y="3592401"/>
            <a:ext cx="359870" cy="357573"/>
            <a:chOff x="-45665400" y="2703250"/>
            <a:chExt cx="301500" cy="299575"/>
          </a:xfrm>
        </p:grpSpPr>
        <p:sp>
          <p:nvSpPr>
            <p:cNvPr id="10340" name="Google Shape;10340;p72"/>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2"/>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2"/>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2"/>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2"/>
          <p:cNvGrpSpPr/>
          <p:nvPr/>
        </p:nvGrpSpPr>
        <p:grpSpPr>
          <a:xfrm>
            <a:off x="2174760" y="4033337"/>
            <a:ext cx="359154" cy="360109"/>
            <a:chOff x="-44528075" y="1982825"/>
            <a:chExt cx="300900" cy="301700"/>
          </a:xfrm>
        </p:grpSpPr>
        <p:sp>
          <p:nvSpPr>
            <p:cNvPr id="10345" name="Google Shape;10345;p72"/>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2"/>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2"/>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2"/>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2"/>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2"/>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2"/>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2" name="Google Shape;10352;p72"/>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72"/>
          <p:cNvGrpSpPr/>
          <p:nvPr/>
        </p:nvGrpSpPr>
        <p:grpSpPr>
          <a:xfrm>
            <a:off x="2625923" y="1758885"/>
            <a:ext cx="358199" cy="358229"/>
            <a:chOff x="-49048250" y="2316775"/>
            <a:chExt cx="300100" cy="300125"/>
          </a:xfrm>
        </p:grpSpPr>
        <p:sp>
          <p:nvSpPr>
            <p:cNvPr id="10354" name="Google Shape;10354;p72"/>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2"/>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2"/>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2"/>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8" name="Google Shape;10358;p72"/>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9" name="Google Shape;10359;p72"/>
          <p:cNvGrpSpPr/>
          <p:nvPr/>
        </p:nvGrpSpPr>
        <p:grpSpPr>
          <a:xfrm>
            <a:off x="1290494" y="2699684"/>
            <a:ext cx="360109" cy="358199"/>
            <a:chOff x="-47160325" y="1974175"/>
            <a:chExt cx="301700" cy="300100"/>
          </a:xfrm>
        </p:grpSpPr>
        <p:sp>
          <p:nvSpPr>
            <p:cNvPr id="10360" name="Google Shape;10360;p72"/>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2"/>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2"/>
          <p:cNvGrpSpPr/>
          <p:nvPr/>
        </p:nvGrpSpPr>
        <p:grpSpPr>
          <a:xfrm>
            <a:off x="1290971" y="3146218"/>
            <a:ext cx="359154" cy="359124"/>
            <a:chOff x="-47159525" y="2342000"/>
            <a:chExt cx="300900" cy="300875"/>
          </a:xfrm>
        </p:grpSpPr>
        <p:sp>
          <p:nvSpPr>
            <p:cNvPr id="10363" name="Google Shape;10363;p72"/>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2"/>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2"/>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2"/>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2"/>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2"/>
          <p:cNvGrpSpPr/>
          <p:nvPr/>
        </p:nvGrpSpPr>
        <p:grpSpPr>
          <a:xfrm>
            <a:off x="1291448" y="3603054"/>
            <a:ext cx="358199" cy="359154"/>
            <a:chOff x="-47157950" y="2712175"/>
            <a:chExt cx="300100" cy="300900"/>
          </a:xfrm>
        </p:grpSpPr>
        <p:sp>
          <p:nvSpPr>
            <p:cNvPr id="10369" name="Google Shape;10369;p72"/>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2"/>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2"/>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2"/>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2"/>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2"/>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2"/>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72"/>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72"/>
          <p:cNvGrpSpPr/>
          <p:nvPr/>
        </p:nvGrpSpPr>
        <p:grpSpPr>
          <a:xfrm>
            <a:off x="3535175" y="3135863"/>
            <a:ext cx="315886" cy="358199"/>
            <a:chOff x="-45278675" y="2333325"/>
            <a:chExt cx="264650" cy="300100"/>
          </a:xfrm>
        </p:grpSpPr>
        <p:sp>
          <p:nvSpPr>
            <p:cNvPr id="10378" name="Google Shape;10378;p72"/>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2"/>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2"/>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2"/>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72"/>
          <p:cNvGrpSpPr/>
          <p:nvPr/>
        </p:nvGrpSpPr>
        <p:grpSpPr>
          <a:xfrm>
            <a:off x="3545500" y="3590820"/>
            <a:ext cx="295237" cy="358229"/>
            <a:chOff x="-45270025" y="2701925"/>
            <a:chExt cx="247350" cy="300125"/>
          </a:xfrm>
        </p:grpSpPr>
        <p:sp>
          <p:nvSpPr>
            <p:cNvPr id="10383" name="Google Shape;10383;p72"/>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2"/>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2"/>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2"/>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7" name="Google Shape;10387;p72"/>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8" name="Google Shape;10388;p72"/>
          <p:cNvGrpSpPr/>
          <p:nvPr/>
        </p:nvGrpSpPr>
        <p:grpSpPr>
          <a:xfrm>
            <a:off x="2209567" y="1743737"/>
            <a:ext cx="307444" cy="366556"/>
            <a:chOff x="2209567" y="1972337"/>
            <a:chExt cx="307444" cy="366556"/>
          </a:xfrm>
        </p:grpSpPr>
        <p:sp>
          <p:nvSpPr>
            <p:cNvPr id="10389" name="Google Shape;10389;p72"/>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2"/>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2"/>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2" name="Google Shape;10392;p72"/>
            <p:cNvGrpSpPr/>
            <p:nvPr/>
          </p:nvGrpSpPr>
          <p:grpSpPr>
            <a:xfrm>
              <a:off x="2209567" y="2078266"/>
              <a:ext cx="307444" cy="260626"/>
              <a:chOff x="1636184" y="2959225"/>
              <a:chExt cx="232666" cy="197250"/>
            </a:xfrm>
          </p:grpSpPr>
          <p:sp>
            <p:nvSpPr>
              <p:cNvPr id="10393" name="Google Shape;10393;p72"/>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2"/>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2"/>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0396" name="Google Shape;10396;p72"/>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0397" name="Google Shape;10397;p72"/>
          <p:cNvGrpSpPr/>
          <p:nvPr/>
        </p:nvGrpSpPr>
        <p:grpSpPr>
          <a:xfrm>
            <a:off x="3577265" y="2235011"/>
            <a:ext cx="258542" cy="365154"/>
            <a:chOff x="-47300587" y="123275"/>
            <a:chExt cx="190975" cy="269725"/>
          </a:xfrm>
        </p:grpSpPr>
        <p:sp>
          <p:nvSpPr>
            <p:cNvPr id="10398" name="Google Shape;10398;p72"/>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2"/>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2"/>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2"/>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2"/>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72"/>
          <p:cNvGrpSpPr/>
          <p:nvPr/>
        </p:nvGrpSpPr>
        <p:grpSpPr>
          <a:xfrm>
            <a:off x="4870788" y="1304201"/>
            <a:ext cx="342328" cy="339793"/>
            <a:chOff x="-13966675" y="1639700"/>
            <a:chExt cx="354450" cy="351825"/>
          </a:xfrm>
        </p:grpSpPr>
        <p:sp>
          <p:nvSpPr>
            <p:cNvPr id="10404" name="Google Shape;10404;p72"/>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2"/>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2"/>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2"/>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2"/>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9" name="Google Shape;10409;p72"/>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2"/>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1" name="Google Shape;10411;p72"/>
          <p:cNvGrpSpPr/>
          <p:nvPr/>
        </p:nvGrpSpPr>
        <p:grpSpPr>
          <a:xfrm>
            <a:off x="6667277" y="1303887"/>
            <a:ext cx="340034" cy="340420"/>
            <a:chOff x="-12199250" y="1662675"/>
            <a:chExt cx="352075" cy="352475"/>
          </a:xfrm>
        </p:grpSpPr>
        <p:sp>
          <p:nvSpPr>
            <p:cNvPr id="10412" name="Google Shape;10412;p72"/>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2"/>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2"/>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72"/>
          <p:cNvGrpSpPr/>
          <p:nvPr/>
        </p:nvGrpSpPr>
        <p:grpSpPr>
          <a:xfrm>
            <a:off x="6666130" y="1710754"/>
            <a:ext cx="342328" cy="342328"/>
            <a:chOff x="-12199250" y="2096250"/>
            <a:chExt cx="354450" cy="354450"/>
          </a:xfrm>
        </p:grpSpPr>
        <p:sp>
          <p:nvSpPr>
            <p:cNvPr id="10416" name="Google Shape;10416;p72"/>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2"/>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72"/>
          <p:cNvGrpSpPr/>
          <p:nvPr/>
        </p:nvGrpSpPr>
        <p:grpSpPr>
          <a:xfrm>
            <a:off x="6667277" y="2119708"/>
            <a:ext cx="340034" cy="341579"/>
            <a:chOff x="-12199250" y="2530225"/>
            <a:chExt cx="352075" cy="353675"/>
          </a:xfrm>
        </p:grpSpPr>
        <p:sp>
          <p:nvSpPr>
            <p:cNvPr id="10419" name="Google Shape;10419;p72"/>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2"/>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2"/>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2"/>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72"/>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72"/>
          <p:cNvGrpSpPr/>
          <p:nvPr/>
        </p:nvGrpSpPr>
        <p:grpSpPr>
          <a:xfrm>
            <a:off x="4870788" y="2959488"/>
            <a:ext cx="342328" cy="339310"/>
            <a:chOff x="-10462550" y="2057650"/>
            <a:chExt cx="354450" cy="351325"/>
          </a:xfrm>
        </p:grpSpPr>
        <p:sp>
          <p:nvSpPr>
            <p:cNvPr id="10425" name="Google Shape;10425;p72"/>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2"/>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7" name="Google Shape;10427;p72"/>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8" name="Google Shape;10428;p72"/>
          <p:cNvGrpSpPr/>
          <p:nvPr/>
        </p:nvGrpSpPr>
        <p:grpSpPr>
          <a:xfrm>
            <a:off x="6649772" y="2551051"/>
            <a:ext cx="375044" cy="340541"/>
            <a:chOff x="-8692750" y="1622100"/>
            <a:chExt cx="388325" cy="352600"/>
          </a:xfrm>
        </p:grpSpPr>
        <p:sp>
          <p:nvSpPr>
            <p:cNvPr id="10429" name="Google Shape;10429;p72"/>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2"/>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2"/>
          <p:cNvGrpSpPr/>
          <p:nvPr/>
        </p:nvGrpSpPr>
        <p:grpSpPr>
          <a:xfrm>
            <a:off x="5304253" y="1303307"/>
            <a:ext cx="341555" cy="341579"/>
            <a:chOff x="-13529550" y="1639425"/>
            <a:chExt cx="353650" cy="353675"/>
          </a:xfrm>
        </p:grpSpPr>
        <p:sp>
          <p:nvSpPr>
            <p:cNvPr id="10432" name="Google Shape;10432;p72"/>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2"/>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2"/>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2"/>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2"/>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2"/>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2"/>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2"/>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72"/>
          <p:cNvGrpSpPr/>
          <p:nvPr/>
        </p:nvGrpSpPr>
        <p:grpSpPr>
          <a:xfrm>
            <a:off x="5303106" y="1711889"/>
            <a:ext cx="343849" cy="340058"/>
            <a:chOff x="-13531925" y="2075775"/>
            <a:chExt cx="356025" cy="352100"/>
          </a:xfrm>
        </p:grpSpPr>
        <p:sp>
          <p:nvSpPr>
            <p:cNvPr id="10441" name="Google Shape;10441;p72"/>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2"/>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72"/>
          <p:cNvGrpSpPr/>
          <p:nvPr/>
        </p:nvGrpSpPr>
        <p:grpSpPr>
          <a:xfrm>
            <a:off x="5304627" y="2120094"/>
            <a:ext cx="340807" cy="340807"/>
            <a:chOff x="-13528775" y="2507400"/>
            <a:chExt cx="352875" cy="352875"/>
          </a:xfrm>
        </p:grpSpPr>
        <p:sp>
          <p:nvSpPr>
            <p:cNvPr id="10444" name="Google Shape;10444;p72"/>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2"/>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2"/>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7" name="Google Shape;10447;p72"/>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2"/>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72"/>
          <p:cNvGrpSpPr/>
          <p:nvPr/>
        </p:nvGrpSpPr>
        <p:grpSpPr>
          <a:xfrm>
            <a:off x="7140133" y="2119708"/>
            <a:ext cx="308090" cy="341579"/>
            <a:chOff x="-11747150" y="2530225"/>
            <a:chExt cx="319000" cy="353675"/>
          </a:xfrm>
        </p:grpSpPr>
        <p:sp>
          <p:nvSpPr>
            <p:cNvPr id="10450" name="Google Shape;10450;p72"/>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2"/>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72"/>
          <p:cNvGrpSpPr/>
          <p:nvPr/>
        </p:nvGrpSpPr>
        <p:grpSpPr>
          <a:xfrm>
            <a:off x="5304627" y="2550919"/>
            <a:ext cx="340807" cy="340807"/>
            <a:chOff x="-10027775" y="1622900"/>
            <a:chExt cx="352875" cy="352875"/>
          </a:xfrm>
        </p:grpSpPr>
        <p:sp>
          <p:nvSpPr>
            <p:cNvPr id="10453" name="Google Shape;10453;p72"/>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2"/>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2"/>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2"/>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2"/>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2"/>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72"/>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0" name="Google Shape;10460;p72"/>
          <p:cNvGrpSpPr/>
          <p:nvPr/>
        </p:nvGrpSpPr>
        <p:grpSpPr>
          <a:xfrm>
            <a:off x="8031595" y="2576583"/>
            <a:ext cx="322553" cy="342328"/>
            <a:chOff x="-10019125" y="2490075"/>
            <a:chExt cx="333975" cy="354450"/>
          </a:xfrm>
        </p:grpSpPr>
        <p:sp>
          <p:nvSpPr>
            <p:cNvPr id="10461" name="Google Shape;10461;p72"/>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2"/>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2"/>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2"/>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72"/>
          <p:cNvGrpSpPr/>
          <p:nvPr/>
        </p:nvGrpSpPr>
        <p:grpSpPr>
          <a:xfrm>
            <a:off x="6661180" y="2957593"/>
            <a:ext cx="352227" cy="343100"/>
            <a:chOff x="-8684100" y="2032450"/>
            <a:chExt cx="364700" cy="355250"/>
          </a:xfrm>
        </p:grpSpPr>
        <p:sp>
          <p:nvSpPr>
            <p:cNvPr id="10466" name="Google Shape;10466;p72"/>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2"/>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2"/>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72"/>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0" name="Google Shape;10470;p72"/>
          <p:cNvGrpSpPr/>
          <p:nvPr/>
        </p:nvGrpSpPr>
        <p:grpSpPr>
          <a:xfrm>
            <a:off x="5752039" y="1711056"/>
            <a:ext cx="343849" cy="341724"/>
            <a:chOff x="-13095575" y="2073400"/>
            <a:chExt cx="356025" cy="353825"/>
          </a:xfrm>
        </p:grpSpPr>
        <p:sp>
          <p:nvSpPr>
            <p:cNvPr id="10471" name="Google Shape;10471;p72"/>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2"/>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2"/>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2"/>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2"/>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2"/>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2"/>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2"/>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72"/>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72"/>
          <p:cNvGrpSpPr/>
          <p:nvPr/>
        </p:nvGrpSpPr>
        <p:grpSpPr>
          <a:xfrm>
            <a:off x="7576787" y="1302885"/>
            <a:ext cx="343100" cy="342424"/>
            <a:chOff x="-11332875" y="1660700"/>
            <a:chExt cx="355250" cy="354550"/>
          </a:xfrm>
        </p:grpSpPr>
        <p:sp>
          <p:nvSpPr>
            <p:cNvPr id="10481" name="Google Shape;10481;p72"/>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2"/>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2"/>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2"/>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5" name="Google Shape;10485;p72"/>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2"/>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7" name="Google Shape;10487;p72"/>
          <p:cNvGrpSpPr/>
          <p:nvPr/>
        </p:nvGrpSpPr>
        <p:grpSpPr>
          <a:xfrm>
            <a:off x="5774096" y="2549397"/>
            <a:ext cx="299736" cy="343849"/>
            <a:chOff x="-9570950" y="1622100"/>
            <a:chExt cx="310350" cy="356025"/>
          </a:xfrm>
        </p:grpSpPr>
        <p:sp>
          <p:nvSpPr>
            <p:cNvPr id="10488" name="Google Shape;10488;p72"/>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2"/>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72"/>
          <p:cNvGrpSpPr/>
          <p:nvPr/>
        </p:nvGrpSpPr>
        <p:grpSpPr>
          <a:xfrm>
            <a:off x="5752800" y="2958353"/>
            <a:ext cx="342328" cy="341579"/>
            <a:chOff x="-9594575" y="2056875"/>
            <a:chExt cx="354450" cy="353675"/>
          </a:xfrm>
        </p:grpSpPr>
        <p:sp>
          <p:nvSpPr>
            <p:cNvPr id="10491" name="Google Shape;10491;p72"/>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2"/>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2"/>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4" name="Google Shape;10494;p72"/>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5" name="Google Shape;10495;p72"/>
          <p:cNvGrpSpPr/>
          <p:nvPr/>
        </p:nvGrpSpPr>
        <p:grpSpPr>
          <a:xfrm>
            <a:off x="6208482" y="1303693"/>
            <a:ext cx="342328" cy="340807"/>
            <a:chOff x="-12661600" y="1640225"/>
            <a:chExt cx="354450" cy="352875"/>
          </a:xfrm>
        </p:grpSpPr>
        <p:sp>
          <p:nvSpPr>
            <p:cNvPr id="10496" name="Google Shape;10496;p72"/>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2"/>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2"/>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72"/>
          <p:cNvGrpSpPr/>
          <p:nvPr/>
        </p:nvGrpSpPr>
        <p:grpSpPr>
          <a:xfrm>
            <a:off x="6208857" y="1732231"/>
            <a:ext cx="341579" cy="299374"/>
            <a:chOff x="-12660025" y="2096250"/>
            <a:chExt cx="353675" cy="309975"/>
          </a:xfrm>
        </p:grpSpPr>
        <p:sp>
          <p:nvSpPr>
            <p:cNvPr id="10500" name="Google Shape;10500;p72"/>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2"/>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2"/>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2"/>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2"/>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2"/>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72"/>
          <p:cNvGrpSpPr/>
          <p:nvPr/>
        </p:nvGrpSpPr>
        <p:grpSpPr>
          <a:xfrm>
            <a:off x="6207335" y="2119527"/>
            <a:ext cx="344622" cy="341941"/>
            <a:chOff x="-12663175" y="2506800"/>
            <a:chExt cx="356825" cy="354050"/>
          </a:xfrm>
        </p:grpSpPr>
        <p:sp>
          <p:nvSpPr>
            <p:cNvPr id="10507" name="Google Shape;10507;p72"/>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2"/>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2"/>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2"/>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2"/>
          <p:cNvGrpSpPr/>
          <p:nvPr/>
        </p:nvGrpSpPr>
        <p:grpSpPr>
          <a:xfrm>
            <a:off x="8022468" y="1303307"/>
            <a:ext cx="340807" cy="341579"/>
            <a:chOff x="-10896525" y="1663050"/>
            <a:chExt cx="352875" cy="353675"/>
          </a:xfrm>
        </p:grpSpPr>
        <p:sp>
          <p:nvSpPr>
            <p:cNvPr id="10512" name="Google Shape;10512;p72"/>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2"/>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72"/>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72"/>
          <p:cNvGrpSpPr/>
          <p:nvPr/>
        </p:nvGrpSpPr>
        <p:grpSpPr>
          <a:xfrm>
            <a:off x="8022082" y="2130742"/>
            <a:ext cx="341579" cy="319511"/>
            <a:chOff x="-10898100" y="2542050"/>
            <a:chExt cx="353675" cy="330825"/>
          </a:xfrm>
        </p:grpSpPr>
        <p:sp>
          <p:nvSpPr>
            <p:cNvPr id="10516" name="Google Shape;10516;p72"/>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2"/>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2"/>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2"/>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2"/>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2"/>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72"/>
          <p:cNvGrpSpPr/>
          <p:nvPr/>
        </p:nvGrpSpPr>
        <p:grpSpPr>
          <a:xfrm>
            <a:off x="6209617" y="2551607"/>
            <a:ext cx="340058" cy="339430"/>
            <a:chOff x="-9157450" y="1622750"/>
            <a:chExt cx="352100" cy="351450"/>
          </a:xfrm>
        </p:grpSpPr>
        <p:sp>
          <p:nvSpPr>
            <p:cNvPr id="10523" name="Google Shape;10523;p72"/>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2"/>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72"/>
          <p:cNvGrpSpPr/>
          <p:nvPr/>
        </p:nvGrpSpPr>
        <p:grpSpPr>
          <a:xfrm>
            <a:off x="6247658" y="2959874"/>
            <a:ext cx="263977" cy="338537"/>
            <a:chOff x="-9119650" y="2056875"/>
            <a:chExt cx="273325" cy="350525"/>
          </a:xfrm>
        </p:grpSpPr>
        <p:sp>
          <p:nvSpPr>
            <p:cNvPr id="10526" name="Google Shape;10526;p72"/>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2"/>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8" name="Google Shape;10528;p72"/>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2"/>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72"/>
          <p:cNvGrpSpPr/>
          <p:nvPr/>
        </p:nvGrpSpPr>
        <p:grpSpPr>
          <a:xfrm>
            <a:off x="7576790" y="2989279"/>
            <a:ext cx="343094" cy="341569"/>
            <a:chOff x="6001575" y="3119050"/>
            <a:chExt cx="315025" cy="313625"/>
          </a:xfrm>
        </p:grpSpPr>
        <p:sp>
          <p:nvSpPr>
            <p:cNvPr id="10531" name="Google Shape;10531;p72"/>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2"/>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36" name="Shape 10536"/>
        <p:cNvGrpSpPr/>
        <p:nvPr/>
      </p:nvGrpSpPr>
      <p:grpSpPr>
        <a:xfrm>
          <a:off x="0" y="0"/>
          <a:ext cx="0" cy="0"/>
          <a:chOff x="0" y="0"/>
          <a:chExt cx="0" cy="0"/>
        </a:xfrm>
      </p:grpSpPr>
      <p:sp>
        <p:nvSpPr>
          <p:cNvPr id="10537" name="Google Shape;10537;p73"/>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8" name="Google Shape;10538;p73"/>
          <p:cNvGrpSpPr/>
          <p:nvPr/>
        </p:nvGrpSpPr>
        <p:grpSpPr>
          <a:xfrm>
            <a:off x="845233" y="2273195"/>
            <a:ext cx="476329" cy="476213"/>
            <a:chOff x="-21298675" y="2414425"/>
            <a:chExt cx="306400" cy="306325"/>
          </a:xfrm>
        </p:grpSpPr>
        <p:sp>
          <p:nvSpPr>
            <p:cNvPr id="10539" name="Google Shape;10539;p73"/>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3"/>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3"/>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3"/>
          <p:cNvGrpSpPr/>
          <p:nvPr/>
        </p:nvGrpSpPr>
        <p:grpSpPr>
          <a:xfrm>
            <a:off x="844611" y="2865128"/>
            <a:ext cx="477573" cy="445432"/>
            <a:chOff x="-21299475" y="2798025"/>
            <a:chExt cx="307200" cy="286525"/>
          </a:xfrm>
        </p:grpSpPr>
        <p:sp>
          <p:nvSpPr>
            <p:cNvPr id="10543" name="Google Shape;10543;p73"/>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3"/>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3"/>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3"/>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3"/>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3"/>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3"/>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3"/>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3"/>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3"/>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3"/>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3"/>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73"/>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3"/>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3"/>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73"/>
          <p:cNvGrpSpPr/>
          <p:nvPr/>
        </p:nvGrpSpPr>
        <p:grpSpPr>
          <a:xfrm>
            <a:off x="6713966" y="1688917"/>
            <a:ext cx="413912" cy="472676"/>
            <a:chOff x="-17545650" y="2051350"/>
            <a:chExt cx="266250" cy="304050"/>
          </a:xfrm>
        </p:grpSpPr>
        <p:sp>
          <p:nvSpPr>
            <p:cNvPr id="10559" name="Google Shape;10559;p73"/>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3"/>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3"/>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3"/>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3" name="Google Shape;10563;p73"/>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4" name="Google Shape;10564;p73"/>
          <p:cNvGrpSpPr/>
          <p:nvPr/>
        </p:nvGrpSpPr>
        <p:grpSpPr>
          <a:xfrm>
            <a:off x="6684584" y="2865574"/>
            <a:ext cx="472676" cy="444538"/>
            <a:chOff x="-17565350" y="2809825"/>
            <a:chExt cx="304050" cy="285950"/>
          </a:xfrm>
        </p:grpSpPr>
        <p:sp>
          <p:nvSpPr>
            <p:cNvPr id="10565" name="Google Shape;10565;p73"/>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3"/>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3"/>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3"/>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3"/>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0" name="Google Shape;10570;p73"/>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3"/>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3"/>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3" name="Google Shape;10573;p73"/>
          <p:cNvGrpSpPr/>
          <p:nvPr/>
        </p:nvGrpSpPr>
        <p:grpSpPr>
          <a:xfrm>
            <a:off x="1457493" y="2850904"/>
            <a:ext cx="416283" cy="473881"/>
            <a:chOff x="-20904875" y="2788575"/>
            <a:chExt cx="267775" cy="304825"/>
          </a:xfrm>
        </p:grpSpPr>
        <p:sp>
          <p:nvSpPr>
            <p:cNvPr id="10574" name="Google Shape;10574;p73"/>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3"/>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73"/>
          <p:cNvGrpSpPr/>
          <p:nvPr/>
        </p:nvGrpSpPr>
        <p:grpSpPr>
          <a:xfrm>
            <a:off x="4397908" y="2275564"/>
            <a:ext cx="360045" cy="471471"/>
            <a:chOff x="-19006700" y="2434925"/>
            <a:chExt cx="231600" cy="303275"/>
          </a:xfrm>
        </p:grpSpPr>
        <p:sp>
          <p:nvSpPr>
            <p:cNvPr id="10577" name="Google Shape;10577;p73"/>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3"/>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3"/>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3"/>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73"/>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3"/>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3" name="Google Shape;10583;p73"/>
          <p:cNvGrpSpPr/>
          <p:nvPr/>
        </p:nvGrpSpPr>
        <p:grpSpPr>
          <a:xfrm>
            <a:off x="7276507" y="2289051"/>
            <a:ext cx="473881" cy="444499"/>
            <a:chOff x="-17190425" y="2435725"/>
            <a:chExt cx="304825" cy="285925"/>
          </a:xfrm>
        </p:grpSpPr>
        <p:sp>
          <p:nvSpPr>
            <p:cNvPr id="10584" name="Google Shape;10584;p73"/>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3"/>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3"/>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73"/>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8" name="Google Shape;10588;p73"/>
          <p:cNvGrpSpPr/>
          <p:nvPr/>
        </p:nvGrpSpPr>
        <p:grpSpPr>
          <a:xfrm>
            <a:off x="4931233" y="3444650"/>
            <a:ext cx="476329" cy="475086"/>
            <a:chOff x="-15719925" y="2416825"/>
            <a:chExt cx="306400" cy="305600"/>
          </a:xfrm>
        </p:grpSpPr>
        <p:sp>
          <p:nvSpPr>
            <p:cNvPr id="10589" name="Google Shape;10589;p73"/>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3"/>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3"/>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73"/>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3"/>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4" name="Google Shape;10594;p73"/>
          <p:cNvGrpSpPr/>
          <p:nvPr/>
        </p:nvGrpSpPr>
        <p:grpSpPr>
          <a:xfrm>
            <a:off x="2017527" y="2851506"/>
            <a:ext cx="479983" cy="472676"/>
            <a:chOff x="-20550425" y="2789350"/>
            <a:chExt cx="308750" cy="304050"/>
          </a:xfrm>
        </p:grpSpPr>
        <p:sp>
          <p:nvSpPr>
            <p:cNvPr id="10595" name="Google Shape;10595;p73"/>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3"/>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3"/>
          <p:cNvGrpSpPr/>
          <p:nvPr/>
        </p:nvGrpSpPr>
        <p:grpSpPr>
          <a:xfrm>
            <a:off x="4932894" y="1688158"/>
            <a:ext cx="473920" cy="474192"/>
            <a:chOff x="-18666450" y="2059825"/>
            <a:chExt cx="304850" cy="305025"/>
          </a:xfrm>
        </p:grpSpPr>
        <p:sp>
          <p:nvSpPr>
            <p:cNvPr id="10598" name="Google Shape;10598;p73"/>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3"/>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73"/>
          <p:cNvGrpSpPr/>
          <p:nvPr/>
        </p:nvGrpSpPr>
        <p:grpSpPr>
          <a:xfrm>
            <a:off x="4932292" y="2275584"/>
            <a:ext cx="475125" cy="471432"/>
            <a:chOff x="-18668025" y="2435725"/>
            <a:chExt cx="305625" cy="303250"/>
          </a:xfrm>
        </p:grpSpPr>
        <p:sp>
          <p:nvSpPr>
            <p:cNvPr id="10601" name="Google Shape;10601;p73"/>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3"/>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73"/>
          <p:cNvGrpSpPr/>
          <p:nvPr/>
        </p:nvGrpSpPr>
        <p:grpSpPr>
          <a:xfrm>
            <a:off x="4931689" y="2850902"/>
            <a:ext cx="476329" cy="473881"/>
            <a:chOff x="-18668800" y="2807475"/>
            <a:chExt cx="306400" cy="304825"/>
          </a:xfrm>
        </p:grpSpPr>
        <p:sp>
          <p:nvSpPr>
            <p:cNvPr id="10604" name="Google Shape;10604;p73"/>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3"/>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3"/>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3"/>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3"/>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3"/>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3"/>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3"/>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3"/>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73"/>
          <p:cNvGrpSpPr/>
          <p:nvPr/>
        </p:nvGrpSpPr>
        <p:grpSpPr>
          <a:xfrm>
            <a:off x="7885658" y="1687693"/>
            <a:ext cx="416361" cy="475125"/>
            <a:chOff x="-16798200" y="2050575"/>
            <a:chExt cx="267825" cy="305625"/>
          </a:xfrm>
        </p:grpSpPr>
        <p:sp>
          <p:nvSpPr>
            <p:cNvPr id="10614" name="Google Shape;10614;p73"/>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3"/>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3"/>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73"/>
          <p:cNvGrpSpPr/>
          <p:nvPr/>
        </p:nvGrpSpPr>
        <p:grpSpPr>
          <a:xfrm>
            <a:off x="7856276" y="2852127"/>
            <a:ext cx="475125" cy="471432"/>
            <a:chOff x="-16817100" y="2801175"/>
            <a:chExt cx="305625" cy="303250"/>
          </a:xfrm>
        </p:grpSpPr>
        <p:sp>
          <p:nvSpPr>
            <p:cNvPr id="10618" name="Google Shape;10618;p73"/>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3"/>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3"/>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3"/>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3"/>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3"/>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3"/>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3"/>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73"/>
          <p:cNvGrpSpPr/>
          <p:nvPr/>
        </p:nvGrpSpPr>
        <p:grpSpPr>
          <a:xfrm>
            <a:off x="7263396" y="3444614"/>
            <a:ext cx="476329" cy="475125"/>
            <a:chOff x="-15717575" y="2786200"/>
            <a:chExt cx="306400" cy="305625"/>
          </a:xfrm>
        </p:grpSpPr>
        <p:sp>
          <p:nvSpPr>
            <p:cNvPr id="10627" name="Google Shape;10627;p73"/>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3"/>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3"/>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3"/>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3"/>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3"/>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3"/>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73"/>
          <p:cNvGrpSpPr/>
          <p:nvPr/>
        </p:nvGrpSpPr>
        <p:grpSpPr>
          <a:xfrm>
            <a:off x="2600969" y="1688296"/>
            <a:ext cx="475125" cy="473920"/>
            <a:chOff x="-20173175" y="2038750"/>
            <a:chExt cx="305625" cy="304850"/>
          </a:xfrm>
        </p:grpSpPr>
        <p:sp>
          <p:nvSpPr>
            <p:cNvPr id="10635" name="Google Shape;10635;p73"/>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3"/>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7" name="Google Shape;10637;p73"/>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8" name="Google Shape;10638;p73"/>
          <p:cNvGrpSpPr/>
          <p:nvPr/>
        </p:nvGrpSpPr>
        <p:grpSpPr>
          <a:xfrm>
            <a:off x="2602193" y="2850282"/>
            <a:ext cx="472676" cy="475125"/>
            <a:chOff x="-20173175" y="2787775"/>
            <a:chExt cx="304050" cy="305625"/>
          </a:xfrm>
        </p:grpSpPr>
        <p:sp>
          <p:nvSpPr>
            <p:cNvPr id="10639" name="Google Shape;10639;p73"/>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3"/>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3"/>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3"/>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3"/>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3"/>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3"/>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3"/>
          <p:cNvGrpSpPr/>
          <p:nvPr/>
        </p:nvGrpSpPr>
        <p:grpSpPr>
          <a:xfrm>
            <a:off x="5527177" y="2275564"/>
            <a:ext cx="473881" cy="471471"/>
            <a:chOff x="-18294675" y="2434925"/>
            <a:chExt cx="304825" cy="303275"/>
          </a:xfrm>
        </p:grpSpPr>
        <p:sp>
          <p:nvSpPr>
            <p:cNvPr id="10647" name="Google Shape;10647;p73"/>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3"/>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3"/>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73"/>
          <p:cNvGrpSpPr/>
          <p:nvPr/>
        </p:nvGrpSpPr>
        <p:grpSpPr>
          <a:xfrm>
            <a:off x="5583492" y="2852107"/>
            <a:ext cx="361250" cy="471471"/>
            <a:chOff x="-18258450" y="2809825"/>
            <a:chExt cx="232375" cy="303275"/>
          </a:xfrm>
        </p:grpSpPr>
        <p:sp>
          <p:nvSpPr>
            <p:cNvPr id="10651" name="Google Shape;10651;p73"/>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3"/>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3"/>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4" name="Google Shape;10654;p73"/>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5" name="Google Shape;10655;p73"/>
          <p:cNvGrpSpPr/>
          <p:nvPr/>
        </p:nvGrpSpPr>
        <p:grpSpPr>
          <a:xfrm>
            <a:off x="3793692" y="3445233"/>
            <a:ext cx="415117" cy="473920"/>
            <a:chOff x="-16422500" y="2425450"/>
            <a:chExt cx="267025" cy="304850"/>
          </a:xfrm>
        </p:grpSpPr>
        <p:sp>
          <p:nvSpPr>
            <p:cNvPr id="10656" name="Google Shape;10656;p73"/>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3"/>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3"/>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73"/>
          <p:cNvGrpSpPr/>
          <p:nvPr/>
        </p:nvGrpSpPr>
        <p:grpSpPr>
          <a:xfrm>
            <a:off x="6096453" y="3445838"/>
            <a:ext cx="473920" cy="472676"/>
            <a:chOff x="-16442200" y="2801175"/>
            <a:chExt cx="304850" cy="304050"/>
          </a:xfrm>
        </p:grpSpPr>
        <p:sp>
          <p:nvSpPr>
            <p:cNvPr id="10660" name="Google Shape;10660;p73"/>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3"/>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3"/>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3" name="Google Shape;10663;p73"/>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3"/>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5" name="Google Shape;10665;p73"/>
          <p:cNvGrpSpPr/>
          <p:nvPr/>
        </p:nvGrpSpPr>
        <p:grpSpPr>
          <a:xfrm>
            <a:off x="3172167" y="2276343"/>
            <a:ext cx="481265" cy="469917"/>
            <a:chOff x="-19802200" y="2416025"/>
            <a:chExt cx="309575" cy="302275"/>
          </a:xfrm>
        </p:grpSpPr>
        <p:sp>
          <p:nvSpPr>
            <p:cNvPr id="10666" name="Google Shape;10666;p73"/>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3"/>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3"/>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3"/>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3"/>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73"/>
          <p:cNvGrpSpPr/>
          <p:nvPr/>
        </p:nvGrpSpPr>
        <p:grpSpPr>
          <a:xfrm>
            <a:off x="3175238" y="2851506"/>
            <a:ext cx="475125" cy="472676"/>
            <a:chOff x="-19801400" y="2788575"/>
            <a:chExt cx="305625" cy="304050"/>
          </a:xfrm>
        </p:grpSpPr>
        <p:sp>
          <p:nvSpPr>
            <p:cNvPr id="10672" name="Google Shape;10672;p73"/>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3"/>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3"/>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3"/>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3"/>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3"/>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3"/>
          <p:cNvGrpSpPr/>
          <p:nvPr/>
        </p:nvGrpSpPr>
        <p:grpSpPr>
          <a:xfrm>
            <a:off x="6130314" y="1688916"/>
            <a:ext cx="422463" cy="472676"/>
            <a:chOff x="-17903225" y="2060800"/>
            <a:chExt cx="271750" cy="304050"/>
          </a:xfrm>
        </p:grpSpPr>
        <p:sp>
          <p:nvSpPr>
            <p:cNvPr id="10679" name="Google Shape;10679;p73"/>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3"/>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3"/>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73"/>
          <p:cNvGrpSpPr/>
          <p:nvPr/>
        </p:nvGrpSpPr>
        <p:grpSpPr>
          <a:xfrm>
            <a:off x="6104605" y="2274962"/>
            <a:ext cx="473881" cy="472676"/>
            <a:chOff x="-17918975" y="2435725"/>
            <a:chExt cx="304825" cy="304050"/>
          </a:xfrm>
        </p:grpSpPr>
        <p:sp>
          <p:nvSpPr>
            <p:cNvPr id="10683" name="Google Shape;10683;p73"/>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3"/>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73"/>
          <p:cNvGrpSpPr/>
          <p:nvPr/>
        </p:nvGrpSpPr>
        <p:grpSpPr>
          <a:xfrm>
            <a:off x="6133365" y="2852729"/>
            <a:ext cx="416361" cy="470228"/>
            <a:chOff x="-17899300" y="2810625"/>
            <a:chExt cx="267825" cy="302475"/>
          </a:xfrm>
        </p:grpSpPr>
        <p:sp>
          <p:nvSpPr>
            <p:cNvPr id="10686" name="Google Shape;10686;p73"/>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3"/>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3"/>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73"/>
          <p:cNvGrpSpPr/>
          <p:nvPr/>
        </p:nvGrpSpPr>
        <p:grpSpPr>
          <a:xfrm>
            <a:off x="2039218" y="3461166"/>
            <a:ext cx="472676" cy="442089"/>
            <a:chOff x="-16066500" y="2060800"/>
            <a:chExt cx="304050" cy="284375"/>
          </a:xfrm>
        </p:grpSpPr>
        <p:sp>
          <p:nvSpPr>
            <p:cNvPr id="10690" name="Google Shape;10690;p73"/>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3"/>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3"/>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3"/>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3"/>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5" name="Google Shape;10695;p73"/>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3"/>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3"/>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8" name="Google Shape;10698;p73"/>
          <p:cNvGrpSpPr/>
          <p:nvPr/>
        </p:nvGrpSpPr>
        <p:grpSpPr>
          <a:xfrm>
            <a:off x="7923925" y="2297751"/>
            <a:ext cx="368362" cy="419314"/>
            <a:chOff x="4995050" y="3245650"/>
            <a:chExt cx="236950" cy="269725"/>
          </a:xfrm>
        </p:grpSpPr>
        <p:sp>
          <p:nvSpPr>
            <p:cNvPr id="10699" name="Google Shape;10699;p73"/>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3"/>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3"/>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2" name="Google Shape;10702;p73"/>
            <p:cNvGrpSpPr/>
            <p:nvPr/>
          </p:nvGrpSpPr>
          <p:grpSpPr>
            <a:xfrm>
              <a:off x="4995050" y="3245650"/>
              <a:ext cx="236950" cy="269725"/>
              <a:chOff x="4995050" y="3245650"/>
              <a:chExt cx="236950" cy="269725"/>
            </a:xfrm>
          </p:grpSpPr>
          <p:sp>
            <p:nvSpPr>
              <p:cNvPr id="10703" name="Google Shape;10703;p73"/>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3"/>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05" name="Google Shape;10705;p73"/>
          <p:cNvGrpSpPr/>
          <p:nvPr/>
        </p:nvGrpSpPr>
        <p:grpSpPr>
          <a:xfrm>
            <a:off x="5523718" y="1689744"/>
            <a:ext cx="483749" cy="481292"/>
            <a:chOff x="4724650" y="2885700"/>
            <a:chExt cx="270750" cy="269375"/>
          </a:xfrm>
        </p:grpSpPr>
        <p:sp>
          <p:nvSpPr>
            <p:cNvPr id="10706" name="Google Shape;10706;p73"/>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3"/>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3"/>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3"/>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3"/>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3"/>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3"/>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73"/>
          <p:cNvGrpSpPr/>
          <p:nvPr/>
        </p:nvGrpSpPr>
        <p:grpSpPr>
          <a:xfrm>
            <a:off x="4390823" y="1683870"/>
            <a:ext cx="389425" cy="467822"/>
            <a:chOff x="4459350" y="2882125"/>
            <a:chExt cx="228375" cy="274350"/>
          </a:xfrm>
        </p:grpSpPr>
        <p:sp>
          <p:nvSpPr>
            <p:cNvPr id="10714" name="Google Shape;10714;p73"/>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3"/>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3"/>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3"/>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3"/>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719" name="Google Shape;10719;p73"/>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0720" name="Google Shape;10720;p7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24" name="Shape 10724"/>
        <p:cNvGrpSpPr/>
        <p:nvPr/>
      </p:nvGrpSpPr>
      <p:grpSpPr>
        <a:xfrm>
          <a:off x="0" y="0"/>
          <a:ext cx="0" cy="0"/>
          <a:chOff x="0" y="0"/>
          <a:chExt cx="0" cy="0"/>
        </a:xfrm>
      </p:grpSpPr>
      <p:sp>
        <p:nvSpPr>
          <p:cNvPr id="10725" name="Google Shape;10725;p74"/>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726" name="Google Shape;10726;p74"/>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7" name="Google Shape;10727;p74"/>
          <p:cNvGrpSpPr/>
          <p:nvPr/>
        </p:nvGrpSpPr>
        <p:grpSpPr>
          <a:xfrm>
            <a:off x="847082" y="2140412"/>
            <a:ext cx="426462" cy="420796"/>
            <a:chOff x="-6713450" y="2397900"/>
            <a:chExt cx="295375" cy="291450"/>
          </a:xfrm>
        </p:grpSpPr>
        <p:sp>
          <p:nvSpPr>
            <p:cNvPr id="10728" name="Google Shape;10728;p7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0" name="Google Shape;10730;p74"/>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1" name="Google Shape;10731;p74"/>
          <p:cNvGrpSpPr/>
          <p:nvPr/>
        </p:nvGrpSpPr>
        <p:grpSpPr>
          <a:xfrm>
            <a:off x="3551844" y="1631401"/>
            <a:ext cx="423069" cy="420507"/>
            <a:chOff x="-4932650" y="2046625"/>
            <a:chExt cx="293025" cy="291250"/>
          </a:xfrm>
        </p:grpSpPr>
        <p:sp>
          <p:nvSpPr>
            <p:cNvPr id="10732" name="Google Shape;10732;p7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4" name="Google Shape;10734;p74"/>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5" name="Google Shape;10735;p74"/>
          <p:cNvGrpSpPr/>
          <p:nvPr/>
        </p:nvGrpSpPr>
        <p:grpSpPr>
          <a:xfrm>
            <a:off x="3563775" y="2660957"/>
            <a:ext cx="423069" cy="420796"/>
            <a:chOff x="-4931075" y="2765725"/>
            <a:chExt cx="293025" cy="291450"/>
          </a:xfrm>
        </p:grpSpPr>
        <p:sp>
          <p:nvSpPr>
            <p:cNvPr id="10736" name="Google Shape;10736;p7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74"/>
          <p:cNvGrpSpPr/>
          <p:nvPr/>
        </p:nvGrpSpPr>
        <p:grpSpPr>
          <a:xfrm>
            <a:off x="6269343" y="1656289"/>
            <a:ext cx="420796" cy="370732"/>
            <a:chOff x="-3137650" y="2067900"/>
            <a:chExt cx="291450" cy="256775"/>
          </a:xfrm>
        </p:grpSpPr>
        <p:sp>
          <p:nvSpPr>
            <p:cNvPr id="10739" name="Google Shape;10739;p7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74"/>
          <p:cNvGrpSpPr/>
          <p:nvPr/>
        </p:nvGrpSpPr>
        <p:grpSpPr>
          <a:xfrm>
            <a:off x="6269343" y="2139926"/>
            <a:ext cx="420796" cy="421770"/>
            <a:chOff x="-3137650" y="2408950"/>
            <a:chExt cx="291450" cy="292125"/>
          </a:xfrm>
        </p:grpSpPr>
        <p:sp>
          <p:nvSpPr>
            <p:cNvPr id="10743" name="Google Shape;10743;p7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4"/>
          <p:cNvGrpSpPr/>
          <p:nvPr/>
        </p:nvGrpSpPr>
        <p:grpSpPr>
          <a:xfrm>
            <a:off x="6281274" y="2685412"/>
            <a:ext cx="420796" cy="371887"/>
            <a:chOff x="-3137650" y="2787000"/>
            <a:chExt cx="291450" cy="257575"/>
          </a:xfrm>
        </p:grpSpPr>
        <p:sp>
          <p:nvSpPr>
            <p:cNvPr id="10749" name="Google Shape;10749;p7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7" name="Google Shape;10757;p74"/>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4"/>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4"/>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0" name="Google Shape;10760;p74"/>
          <p:cNvGrpSpPr/>
          <p:nvPr/>
        </p:nvGrpSpPr>
        <p:grpSpPr>
          <a:xfrm>
            <a:off x="1399451" y="2660397"/>
            <a:ext cx="421914" cy="421914"/>
            <a:chOff x="-6354300" y="2757075"/>
            <a:chExt cx="292225" cy="292225"/>
          </a:xfrm>
        </p:grpSpPr>
        <p:sp>
          <p:nvSpPr>
            <p:cNvPr id="10761" name="Google Shape;10761;p7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74"/>
          <p:cNvGrpSpPr/>
          <p:nvPr/>
        </p:nvGrpSpPr>
        <p:grpSpPr>
          <a:xfrm>
            <a:off x="4093454" y="1629560"/>
            <a:ext cx="424188" cy="424188"/>
            <a:chOff x="-4573475" y="2045850"/>
            <a:chExt cx="293800" cy="293800"/>
          </a:xfrm>
        </p:grpSpPr>
        <p:sp>
          <p:nvSpPr>
            <p:cNvPr id="10766" name="Google Shape;10766;p7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74"/>
          <p:cNvGrpSpPr/>
          <p:nvPr/>
        </p:nvGrpSpPr>
        <p:grpSpPr>
          <a:xfrm>
            <a:off x="4092877" y="2138699"/>
            <a:ext cx="425343" cy="424225"/>
            <a:chOff x="-4570325" y="2405775"/>
            <a:chExt cx="294600" cy="293825"/>
          </a:xfrm>
        </p:grpSpPr>
        <p:sp>
          <p:nvSpPr>
            <p:cNvPr id="10769" name="Google Shape;10769;p7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74"/>
          <p:cNvGrpSpPr/>
          <p:nvPr/>
        </p:nvGrpSpPr>
        <p:grpSpPr>
          <a:xfrm>
            <a:off x="4105945" y="2659838"/>
            <a:ext cx="423069" cy="423033"/>
            <a:chOff x="-4572700" y="2764950"/>
            <a:chExt cx="293025" cy="293000"/>
          </a:xfrm>
        </p:grpSpPr>
        <p:sp>
          <p:nvSpPr>
            <p:cNvPr id="10772" name="Google Shape;10772;p7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74"/>
          <p:cNvGrpSpPr/>
          <p:nvPr/>
        </p:nvGrpSpPr>
        <p:grpSpPr>
          <a:xfrm>
            <a:off x="6824707" y="1631239"/>
            <a:ext cx="414840" cy="420832"/>
            <a:chOff x="-2777700" y="2049775"/>
            <a:chExt cx="287325" cy="291475"/>
          </a:xfrm>
        </p:grpSpPr>
        <p:sp>
          <p:nvSpPr>
            <p:cNvPr id="10778" name="Google Shape;10778;p7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74"/>
          <p:cNvGrpSpPr/>
          <p:nvPr/>
        </p:nvGrpSpPr>
        <p:grpSpPr>
          <a:xfrm>
            <a:off x="6821170" y="2140431"/>
            <a:ext cx="421914" cy="420759"/>
            <a:chOff x="-2571737" y="2403625"/>
            <a:chExt cx="292225" cy="291425"/>
          </a:xfrm>
        </p:grpSpPr>
        <p:sp>
          <p:nvSpPr>
            <p:cNvPr id="10782" name="Google Shape;10782;p7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4"/>
          <p:cNvGrpSpPr/>
          <p:nvPr/>
        </p:nvGrpSpPr>
        <p:grpSpPr>
          <a:xfrm>
            <a:off x="6821170" y="2661534"/>
            <a:ext cx="421914" cy="419640"/>
            <a:chOff x="-2571737" y="2764550"/>
            <a:chExt cx="292225" cy="290650"/>
          </a:xfrm>
        </p:grpSpPr>
        <p:sp>
          <p:nvSpPr>
            <p:cNvPr id="10790" name="Google Shape;10790;p7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74"/>
          <p:cNvGrpSpPr/>
          <p:nvPr/>
        </p:nvGrpSpPr>
        <p:grpSpPr>
          <a:xfrm>
            <a:off x="3020671" y="3230538"/>
            <a:ext cx="421914" cy="423864"/>
            <a:chOff x="-1333975" y="2365850"/>
            <a:chExt cx="292225" cy="293575"/>
          </a:xfrm>
        </p:grpSpPr>
        <p:sp>
          <p:nvSpPr>
            <p:cNvPr id="10794" name="Google Shape;10794;p7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74"/>
          <p:cNvGrpSpPr/>
          <p:nvPr/>
        </p:nvGrpSpPr>
        <p:grpSpPr>
          <a:xfrm>
            <a:off x="1954146" y="2660397"/>
            <a:ext cx="398020" cy="421914"/>
            <a:chOff x="-5995925" y="2757850"/>
            <a:chExt cx="275675" cy="292225"/>
          </a:xfrm>
        </p:grpSpPr>
        <p:sp>
          <p:nvSpPr>
            <p:cNvPr id="10803" name="Google Shape;10803;p7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74"/>
          <p:cNvGrpSpPr/>
          <p:nvPr/>
        </p:nvGrpSpPr>
        <p:grpSpPr>
          <a:xfrm>
            <a:off x="4634433" y="1631816"/>
            <a:ext cx="421951" cy="419677"/>
            <a:chOff x="-4211975" y="2046625"/>
            <a:chExt cx="292250" cy="290675"/>
          </a:xfrm>
        </p:grpSpPr>
        <p:sp>
          <p:nvSpPr>
            <p:cNvPr id="10813" name="Google Shape;10813;p7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74"/>
          <p:cNvGrpSpPr/>
          <p:nvPr/>
        </p:nvGrpSpPr>
        <p:grpSpPr>
          <a:xfrm>
            <a:off x="4684479" y="2138699"/>
            <a:ext cx="321859" cy="424225"/>
            <a:chOff x="-4178875" y="2405775"/>
            <a:chExt cx="222925" cy="293825"/>
          </a:xfrm>
        </p:grpSpPr>
        <p:sp>
          <p:nvSpPr>
            <p:cNvPr id="10816" name="Google Shape;10816;p7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74"/>
          <p:cNvGrpSpPr/>
          <p:nvPr/>
        </p:nvGrpSpPr>
        <p:grpSpPr>
          <a:xfrm>
            <a:off x="4646942" y="2673483"/>
            <a:ext cx="420796" cy="395746"/>
            <a:chOff x="-4211975" y="2783850"/>
            <a:chExt cx="291450" cy="274100"/>
          </a:xfrm>
        </p:grpSpPr>
        <p:sp>
          <p:nvSpPr>
            <p:cNvPr id="10820" name="Google Shape;10820;p7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3" name="Google Shape;10823;p74"/>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74"/>
          <p:cNvGrpSpPr/>
          <p:nvPr/>
        </p:nvGrpSpPr>
        <p:grpSpPr>
          <a:xfrm>
            <a:off x="7351871" y="2140413"/>
            <a:ext cx="420796" cy="420796"/>
            <a:chOff x="-2419325" y="2408150"/>
            <a:chExt cx="291450" cy="291450"/>
          </a:xfrm>
        </p:grpSpPr>
        <p:sp>
          <p:nvSpPr>
            <p:cNvPr id="10825" name="Google Shape;10825;p7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74"/>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74"/>
          <p:cNvGrpSpPr/>
          <p:nvPr/>
        </p:nvGrpSpPr>
        <p:grpSpPr>
          <a:xfrm>
            <a:off x="4673396" y="3231514"/>
            <a:ext cx="420796" cy="421914"/>
            <a:chOff x="-1333200" y="2770450"/>
            <a:chExt cx="291450" cy="292225"/>
          </a:xfrm>
        </p:grpSpPr>
        <p:sp>
          <p:nvSpPr>
            <p:cNvPr id="10834" name="Google Shape;10834;p7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74"/>
          <p:cNvGrpSpPr/>
          <p:nvPr/>
        </p:nvGrpSpPr>
        <p:grpSpPr>
          <a:xfrm>
            <a:off x="2470009" y="1631256"/>
            <a:ext cx="423069" cy="420796"/>
            <a:chOff x="-5635200" y="2037975"/>
            <a:chExt cx="293025" cy="291450"/>
          </a:xfrm>
        </p:grpSpPr>
        <p:sp>
          <p:nvSpPr>
            <p:cNvPr id="10837" name="Google Shape;10837;p7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74"/>
          <p:cNvGrpSpPr/>
          <p:nvPr/>
        </p:nvGrpSpPr>
        <p:grpSpPr>
          <a:xfrm>
            <a:off x="2468295" y="2140412"/>
            <a:ext cx="426499" cy="420796"/>
            <a:chOff x="-5637575" y="2397900"/>
            <a:chExt cx="295400" cy="291450"/>
          </a:xfrm>
        </p:grpSpPr>
        <p:sp>
          <p:nvSpPr>
            <p:cNvPr id="10840" name="Google Shape;10840;p7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74"/>
          <p:cNvGrpSpPr/>
          <p:nvPr/>
        </p:nvGrpSpPr>
        <p:grpSpPr>
          <a:xfrm>
            <a:off x="2481958" y="2660397"/>
            <a:ext cx="423033" cy="421914"/>
            <a:chOff x="-5635975" y="2757075"/>
            <a:chExt cx="293000" cy="292225"/>
          </a:xfrm>
        </p:grpSpPr>
        <p:sp>
          <p:nvSpPr>
            <p:cNvPr id="10845" name="Google Shape;10845;p7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74"/>
          <p:cNvGrpSpPr/>
          <p:nvPr/>
        </p:nvGrpSpPr>
        <p:grpSpPr>
          <a:xfrm>
            <a:off x="5165893" y="1631256"/>
            <a:ext cx="423069" cy="420796"/>
            <a:chOff x="-3854375" y="2046625"/>
            <a:chExt cx="293025" cy="291450"/>
          </a:xfrm>
        </p:grpSpPr>
        <p:sp>
          <p:nvSpPr>
            <p:cNvPr id="10848" name="Google Shape;10848;p7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74"/>
          <p:cNvGrpSpPr/>
          <p:nvPr/>
        </p:nvGrpSpPr>
        <p:grpSpPr>
          <a:xfrm>
            <a:off x="5164756" y="2138717"/>
            <a:ext cx="425343" cy="424188"/>
            <a:chOff x="-3854375" y="2405000"/>
            <a:chExt cx="294600" cy="293800"/>
          </a:xfrm>
        </p:grpSpPr>
        <p:sp>
          <p:nvSpPr>
            <p:cNvPr id="10851" name="Google Shape;10851;p7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74"/>
          <p:cNvGrpSpPr/>
          <p:nvPr/>
        </p:nvGrpSpPr>
        <p:grpSpPr>
          <a:xfrm>
            <a:off x="5178961" y="2659838"/>
            <a:ext cx="420796" cy="423033"/>
            <a:chOff x="-3852025" y="2764950"/>
            <a:chExt cx="291450" cy="293000"/>
          </a:xfrm>
        </p:grpSpPr>
        <p:sp>
          <p:nvSpPr>
            <p:cNvPr id="10854" name="Google Shape;10854;p7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6" name="Google Shape;10856;p74"/>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4"/>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8" name="Google Shape;10858;p74"/>
          <p:cNvGrpSpPr/>
          <p:nvPr/>
        </p:nvGrpSpPr>
        <p:grpSpPr>
          <a:xfrm>
            <a:off x="7901550" y="2660398"/>
            <a:ext cx="420796" cy="421914"/>
            <a:chOff x="-2060175" y="2768875"/>
            <a:chExt cx="291450" cy="292225"/>
          </a:xfrm>
        </p:grpSpPr>
        <p:sp>
          <p:nvSpPr>
            <p:cNvPr id="10859" name="Google Shape;10859;p7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74"/>
          <p:cNvGrpSpPr/>
          <p:nvPr/>
        </p:nvGrpSpPr>
        <p:grpSpPr>
          <a:xfrm>
            <a:off x="1915160" y="3232071"/>
            <a:ext cx="421914" cy="420796"/>
            <a:chOff x="-937025" y="2064750"/>
            <a:chExt cx="292225" cy="291450"/>
          </a:xfrm>
        </p:grpSpPr>
        <p:sp>
          <p:nvSpPr>
            <p:cNvPr id="10862" name="Google Shape;10862;p7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74"/>
          <p:cNvGrpSpPr/>
          <p:nvPr/>
        </p:nvGrpSpPr>
        <p:grpSpPr>
          <a:xfrm>
            <a:off x="3018323" y="1630697"/>
            <a:ext cx="421951" cy="421914"/>
            <a:chOff x="-5276050" y="2037975"/>
            <a:chExt cx="292250" cy="292225"/>
          </a:xfrm>
        </p:grpSpPr>
        <p:sp>
          <p:nvSpPr>
            <p:cNvPr id="10866" name="Google Shape;10866;p7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9" name="Google Shape;10869;p74"/>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4"/>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1" name="Google Shape;10871;p74"/>
          <p:cNvGrpSpPr/>
          <p:nvPr/>
        </p:nvGrpSpPr>
        <p:grpSpPr>
          <a:xfrm>
            <a:off x="5777136" y="1631256"/>
            <a:ext cx="324133" cy="420796"/>
            <a:chOff x="-3462150" y="2046625"/>
            <a:chExt cx="224500" cy="291450"/>
          </a:xfrm>
        </p:grpSpPr>
        <p:sp>
          <p:nvSpPr>
            <p:cNvPr id="10872" name="Google Shape;10872;p7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4"/>
          <p:cNvGrpSpPr/>
          <p:nvPr/>
        </p:nvGrpSpPr>
        <p:grpSpPr>
          <a:xfrm>
            <a:off x="5752700" y="2139276"/>
            <a:ext cx="373006" cy="423069"/>
            <a:chOff x="-3478675" y="2405775"/>
            <a:chExt cx="258350" cy="293025"/>
          </a:xfrm>
        </p:grpSpPr>
        <p:sp>
          <p:nvSpPr>
            <p:cNvPr id="10880" name="Google Shape;10880;p7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74"/>
          <p:cNvGrpSpPr/>
          <p:nvPr/>
        </p:nvGrpSpPr>
        <p:grpSpPr>
          <a:xfrm>
            <a:off x="5815218" y="2660398"/>
            <a:ext cx="271831" cy="421914"/>
            <a:chOff x="-3443250" y="2765725"/>
            <a:chExt cx="188275" cy="292225"/>
          </a:xfrm>
        </p:grpSpPr>
        <p:sp>
          <p:nvSpPr>
            <p:cNvPr id="10885" name="Google Shape;10885;p7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74"/>
          <p:cNvGrpSpPr/>
          <p:nvPr/>
        </p:nvGrpSpPr>
        <p:grpSpPr>
          <a:xfrm>
            <a:off x="844114" y="3230934"/>
            <a:ext cx="371887" cy="423069"/>
            <a:chOff x="-1684475" y="2049000"/>
            <a:chExt cx="257575" cy="293025"/>
          </a:xfrm>
        </p:grpSpPr>
        <p:sp>
          <p:nvSpPr>
            <p:cNvPr id="10890" name="Google Shape;10890;p7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4" name="Google Shape;10894;p74"/>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5" name="Google Shape;10895;p74"/>
          <p:cNvGrpSpPr/>
          <p:nvPr/>
        </p:nvGrpSpPr>
        <p:grpSpPr>
          <a:xfrm>
            <a:off x="4134007" y="3231514"/>
            <a:ext cx="420796" cy="421914"/>
            <a:chOff x="-1700225" y="2768875"/>
            <a:chExt cx="291450" cy="292225"/>
          </a:xfrm>
        </p:grpSpPr>
        <p:sp>
          <p:nvSpPr>
            <p:cNvPr id="10896" name="Google Shape;10896;p7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74"/>
          <p:cNvGrpSpPr/>
          <p:nvPr/>
        </p:nvGrpSpPr>
        <p:grpSpPr>
          <a:xfrm>
            <a:off x="3602355" y="3230935"/>
            <a:ext cx="371887" cy="423069"/>
            <a:chOff x="-919700" y="2420750"/>
            <a:chExt cx="257575" cy="293025"/>
          </a:xfrm>
        </p:grpSpPr>
        <p:sp>
          <p:nvSpPr>
            <p:cNvPr id="10903" name="Google Shape;10903;p7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74"/>
          <p:cNvGrpSpPr/>
          <p:nvPr/>
        </p:nvGrpSpPr>
        <p:grpSpPr>
          <a:xfrm>
            <a:off x="1937547" y="1645950"/>
            <a:ext cx="409531" cy="410617"/>
            <a:chOff x="6679825" y="2693700"/>
            <a:chExt cx="257875" cy="258575"/>
          </a:xfrm>
        </p:grpSpPr>
        <p:sp>
          <p:nvSpPr>
            <p:cNvPr id="10907" name="Google Shape;10907;p7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74"/>
          <p:cNvGrpSpPr/>
          <p:nvPr/>
        </p:nvGrpSpPr>
        <p:grpSpPr>
          <a:xfrm>
            <a:off x="1927121" y="2142110"/>
            <a:ext cx="420531" cy="417262"/>
            <a:chOff x="6790450" y="3119050"/>
            <a:chExt cx="262750" cy="260675"/>
          </a:xfrm>
        </p:grpSpPr>
        <p:sp>
          <p:nvSpPr>
            <p:cNvPr id="10910" name="Google Shape;10910;p7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74"/>
          <p:cNvGrpSpPr/>
          <p:nvPr/>
        </p:nvGrpSpPr>
        <p:grpSpPr>
          <a:xfrm>
            <a:off x="6554233" y="3755436"/>
            <a:ext cx="358093" cy="407391"/>
            <a:chOff x="7660859" y="2571753"/>
            <a:chExt cx="366561" cy="417024"/>
          </a:xfrm>
        </p:grpSpPr>
        <p:sp>
          <p:nvSpPr>
            <p:cNvPr id="10913" name="Google Shape;10913;p7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74"/>
          <p:cNvGrpSpPr/>
          <p:nvPr/>
        </p:nvGrpSpPr>
        <p:grpSpPr>
          <a:xfrm>
            <a:off x="4088914" y="3755436"/>
            <a:ext cx="407391" cy="407391"/>
            <a:chOff x="5566722" y="2571753"/>
            <a:chExt cx="417024" cy="417024"/>
          </a:xfrm>
        </p:grpSpPr>
        <p:sp>
          <p:nvSpPr>
            <p:cNvPr id="10917" name="Google Shape;10917;p7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74"/>
          <p:cNvGrpSpPr/>
          <p:nvPr/>
        </p:nvGrpSpPr>
        <p:grpSpPr>
          <a:xfrm>
            <a:off x="4705247" y="3857692"/>
            <a:ext cx="407381" cy="202880"/>
            <a:chOff x="6090251" y="2676413"/>
            <a:chExt cx="417014" cy="207677"/>
          </a:xfrm>
        </p:grpSpPr>
        <p:sp>
          <p:nvSpPr>
            <p:cNvPr id="10920" name="Google Shape;10920;p7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74"/>
          <p:cNvGrpSpPr/>
          <p:nvPr/>
        </p:nvGrpSpPr>
        <p:grpSpPr>
          <a:xfrm>
            <a:off x="5937901" y="3755436"/>
            <a:ext cx="407391" cy="407391"/>
            <a:chOff x="7137330" y="2571753"/>
            <a:chExt cx="417024" cy="417024"/>
          </a:xfrm>
        </p:grpSpPr>
        <p:sp>
          <p:nvSpPr>
            <p:cNvPr id="10925" name="Google Shape;10925;p7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74"/>
          <p:cNvGrpSpPr/>
          <p:nvPr/>
        </p:nvGrpSpPr>
        <p:grpSpPr>
          <a:xfrm>
            <a:off x="5321569" y="3755436"/>
            <a:ext cx="407391" cy="407391"/>
            <a:chOff x="6613801" y="2571753"/>
            <a:chExt cx="417024" cy="417024"/>
          </a:xfrm>
        </p:grpSpPr>
        <p:sp>
          <p:nvSpPr>
            <p:cNvPr id="10929" name="Google Shape;10929;p7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74"/>
          <p:cNvGrpSpPr/>
          <p:nvPr/>
        </p:nvGrpSpPr>
        <p:grpSpPr>
          <a:xfrm>
            <a:off x="7908242" y="3238780"/>
            <a:ext cx="407411" cy="407411"/>
            <a:chOff x="2964567" y="2571753"/>
            <a:chExt cx="417045" cy="417045"/>
          </a:xfrm>
        </p:grpSpPr>
        <p:sp>
          <p:nvSpPr>
            <p:cNvPr id="10935" name="Google Shape;10935;p7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74"/>
          <p:cNvGrpSpPr/>
          <p:nvPr/>
        </p:nvGrpSpPr>
        <p:grpSpPr>
          <a:xfrm>
            <a:off x="1623565" y="3815897"/>
            <a:ext cx="407391" cy="286470"/>
            <a:chOff x="3476576" y="2633631"/>
            <a:chExt cx="417024" cy="293244"/>
          </a:xfrm>
        </p:grpSpPr>
        <p:sp>
          <p:nvSpPr>
            <p:cNvPr id="10938" name="Google Shape;10938;p7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74"/>
          <p:cNvGrpSpPr/>
          <p:nvPr/>
        </p:nvGrpSpPr>
        <p:grpSpPr>
          <a:xfrm>
            <a:off x="2239897" y="3755508"/>
            <a:ext cx="407411" cy="407248"/>
            <a:chOff x="3988564" y="2571836"/>
            <a:chExt cx="417045" cy="416878"/>
          </a:xfrm>
        </p:grpSpPr>
        <p:sp>
          <p:nvSpPr>
            <p:cNvPr id="10941" name="Google Shape;10941;p7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4"/>
          <p:cNvGrpSpPr/>
          <p:nvPr/>
        </p:nvGrpSpPr>
        <p:grpSpPr>
          <a:xfrm>
            <a:off x="2856250" y="3755436"/>
            <a:ext cx="407391" cy="407391"/>
            <a:chOff x="4500573" y="2571753"/>
            <a:chExt cx="417024" cy="417024"/>
          </a:xfrm>
        </p:grpSpPr>
        <p:sp>
          <p:nvSpPr>
            <p:cNvPr id="10944" name="Google Shape;10944;p7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4"/>
          <p:cNvGrpSpPr/>
          <p:nvPr/>
        </p:nvGrpSpPr>
        <p:grpSpPr>
          <a:xfrm>
            <a:off x="3472582" y="3755436"/>
            <a:ext cx="407391" cy="407391"/>
            <a:chOff x="5012603" y="2571753"/>
            <a:chExt cx="417024" cy="417024"/>
          </a:xfrm>
        </p:grpSpPr>
        <p:sp>
          <p:nvSpPr>
            <p:cNvPr id="10947" name="Google Shape;10947;p7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9" name="Google Shape;10949;p74"/>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0" name="Google Shape;10950;p74"/>
          <p:cNvGrpSpPr/>
          <p:nvPr/>
        </p:nvGrpSpPr>
        <p:grpSpPr>
          <a:xfrm>
            <a:off x="5733329" y="3238790"/>
            <a:ext cx="407432" cy="407391"/>
            <a:chOff x="812101" y="2571761"/>
            <a:chExt cx="417066" cy="417024"/>
          </a:xfrm>
        </p:grpSpPr>
        <p:sp>
          <p:nvSpPr>
            <p:cNvPr id="10951" name="Google Shape;10951;p7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74"/>
          <p:cNvGrpSpPr/>
          <p:nvPr/>
        </p:nvGrpSpPr>
        <p:grpSpPr>
          <a:xfrm>
            <a:off x="6253923" y="3238790"/>
            <a:ext cx="407391" cy="407391"/>
            <a:chOff x="1323129" y="2571761"/>
            <a:chExt cx="417024" cy="417024"/>
          </a:xfrm>
        </p:grpSpPr>
        <p:sp>
          <p:nvSpPr>
            <p:cNvPr id="10956" name="Google Shape;10956;p7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0" name="Google Shape;10960;p74"/>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1" name="Google Shape;10961;p74"/>
          <p:cNvGrpSpPr/>
          <p:nvPr/>
        </p:nvGrpSpPr>
        <p:grpSpPr>
          <a:xfrm>
            <a:off x="7390398" y="3238843"/>
            <a:ext cx="408023" cy="407411"/>
            <a:chOff x="2344476" y="2571761"/>
            <a:chExt cx="417671" cy="417045"/>
          </a:xfrm>
        </p:grpSpPr>
        <p:sp>
          <p:nvSpPr>
            <p:cNvPr id="10962" name="Google Shape;10962;p7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74"/>
          <p:cNvGrpSpPr/>
          <p:nvPr/>
        </p:nvGrpSpPr>
        <p:grpSpPr>
          <a:xfrm>
            <a:off x="7121258" y="3759535"/>
            <a:ext cx="399178" cy="399178"/>
            <a:chOff x="2038375" y="3798025"/>
            <a:chExt cx="841792" cy="841792"/>
          </a:xfrm>
        </p:grpSpPr>
        <p:sp>
          <p:nvSpPr>
            <p:cNvPr id="10965" name="Google Shape;10965;p7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70" name="Shape 10970"/>
        <p:cNvGrpSpPr/>
        <p:nvPr/>
      </p:nvGrpSpPr>
      <p:grpSpPr>
        <a:xfrm>
          <a:off x="0" y="0"/>
          <a:ext cx="0" cy="0"/>
          <a:chOff x="0" y="0"/>
          <a:chExt cx="0" cy="0"/>
        </a:xfrm>
      </p:grpSpPr>
      <p:pic>
        <p:nvPicPr>
          <p:cNvPr id="10971" name="Google Shape;10971;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2"/>
          <p:cNvSpPr txBox="1"/>
          <p:nvPr>
            <p:ph type="title"/>
          </p:nvPr>
        </p:nvSpPr>
        <p:spPr>
          <a:xfrm>
            <a:off x="714175" y="1372925"/>
            <a:ext cx="4121400" cy="6633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a:t>I</a:t>
            </a:r>
            <a:r>
              <a:rPr lang="en" sz="4000"/>
              <a:t>ntroduction</a:t>
            </a:r>
            <a:endParaRPr sz="4000"/>
          </a:p>
        </p:txBody>
      </p:sp>
      <p:sp>
        <p:nvSpPr>
          <p:cNvPr id="309" name="Google Shape;309;p32"/>
          <p:cNvSpPr txBox="1"/>
          <p:nvPr>
            <p:ph idx="1" type="subTitle"/>
          </p:nvPr>
        </p:nvSpPr>
        <p:spPr>
          <a:xfrm>
            <a:off x="714175" y="2306875"/>
            <a:ext cx="4121400" cy="14637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cxnSp>
        <p:nvCxnSpPr>
          <p:cNvPr id="310" name="Google Shape;310;p32"/>
          <p:cNvCxnSpPr/>
          <p:nvPr/>
        </p:nvCxnSpPr>
        <p:spPr>
          <a:xfrm>
            <a:off x="2091200" y="2036225"/>
            <a:ext cx="2744400" cy="0"/>
          </a:xfrm>
          <a:prstGeom prst="straightConnector1">
            <a:avLst/>
          </a:prstGeom>
          <a:noFill/>
          <a:ln cap="flat" cmpd="sng" w="9525">
            <a:solidFill>
              <a:schemeClr val="accent1"/>
            </a:solidFill>
            <a:prstDash val="solid"/>
            <a:round/>
            <a:headEnd len="med" w="med" type="none"/>
            <a:tailEnd len="med" w="med" type="none"/>
          </a:ln>
        </p:spPr>
      </p:cxnSp>
      <p:pic>
        <p:nvPicPr>
          <p:cNvPr id="311" name="Google Shape;311;p32"/>
          <p:cNvPicPr preferRelativeResize="0"/>
          <p:nvPr/>
        </p:nvPicPr>
        <p:blipFill rotWithShape="1">
          <a:blip r:embed="rId3">
            <a:alphaModFix/>
          </a:blip>
          <a:srcRect b="0" l="20363" r="13134" t="0"/>
          <a:stretch/>
        </p:blipFill>
        <p:spPr>
          <a:xfrm>
            <a:off x="5834224" y="1273750"/>
            <a:ext cx="2595600" cy="2595900"/>
          </a:xfrm>
          <a:prstGeom prst="ellipse">
            <a:avLst/>
          </a:prstGeom>
          <a:noFill/>
          <a:ln>
            <a:noFill/>
          </a:ln>
        </p:spPr>
      </p:pic>
      <p:grpSp>
        <p:nvGrpSpPr>
          <p:cNvPr id="312" name="Google Shape;312;p32"/>
          <p:cNvGrpSpPr/>
          <p:nvPr/>
        </p:nvGrpSpPr>
        <p:grpSpPr>
          <a:xfrm rot="979531">
            <a:off x="5536109" y="2819294"/>
            <a:ext cx="1149924" cy="1149924"/>
            <a:chOff x="5676940" y="2897025"/>
            <a:chExt cx="1149900" cy="1149900"/>
          </a:xfrm>
        </p:grpSpPr>
        <p:sp>
          <p:nvSpPr>
            <p:cNvPr id="313" name="Google Shape;313;p32"/>
            <p:cNvSpPr/>
            <p:nvPr/>
          </p:nvSpPr>
          <p:spPr>
            <a:xfrm>
              <a:off x="5676940" y="2897025"/>
              <a:ext cx="1149900" cy="114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32"/>
            <p:cNvGrpSpPr/>
            <p:nvPr/>
          </p:nvGrpSpPr>
          <p:grpSpPr>
            <a:xfrm>
              <a:off x="5974395" y="3217437"/>
              <a:ext cx="555041" cy="509539"/>
              <a:chOff x="3992088" y="3334725"/>
              <a:chExt cx="447975" cy="411250"/>
            </a:xfrm>
          </p:grpSpPr>
          <p:sp>
            <p:nvSpPr>
              <p:cNvPr id="315" name="Google Shape;315;p32"/>
              <p:cNvSpPr/>
              <p:nvPr/>
            </p:nvSpPr>
            <p:spPr>
              <a:xfrm>
                <a:off x="3992088" y="3334725"/>
                <a:ext cx="447975" cy="411250"/>
              </a:xfrm>
              <a:custGeom>
                <a:rect b="b" l="l" r="r" t="t"/>
                <a:pathLst>
                  <a:path extrusionOk="0" h="16450" w="17919">
                    <a:moveTo>
                      <a:pt x="5891"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7" y="0"/>
                      <a:pt x="0" y="227"/>
                      <a:pt x="0" y="524"/>
                    </a:cubicBezTo>
                    <a:lnTo>
                      <a:pt x="0" y="15925"/>
                    </a:lnTo>
                    <a:cubicBezTo>
                      <a:pt x="0" y="16205"/>
                      <a:pt x="227" y="16450"/>
                      <a:pt x="525" y="16450"/>
                    </a:cubicBezTo>
                    <a:lnTo>
                      <a:pt x="17394" y="16450"/>
                    </a:lnTo>
                    <a:cubicBezTo>
                      <a:pt x="17691" y="16450"/>
                      <a:pt x="17919" y="16205"/>
                      <a:pt x="17919" y="15925"/>
                    </a:cubicBezTo>
                    <a:lnTo>
                      <a:pt x="17919" y="2972"/>
                    </a:lnTo>
                    <a:cubicBezTo>
                      <a:pt x="17919" y="2692"/>
                      <a:pt x="17691" y="2447"/>
                      <a:pt x="17394" y="2447"/>
                    </a:cubicBezTo>
                    <a:lnTo>
                      <a:pt x="8461" y="2447"/>
                    </a:lnTo>
                    <a:lnTo>
                      <a:pt x="6521" y="192"/>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4064188" y="3509700"/>
                <a:ext cx="286275" cy="183850"/>
              </a:xfrm>
              <a:custGeom>
                <a:rect b="b" l="l" r="r" t="t"/>
                <a:pathLst>
                  <a:path extrusionOk="0" h="7354" w="11451">
                    <a:moveTo>
                      <a:pt x="4307" y="1052"/>
                    </a:moveTo>
                    <a:cubicBezTo>
                      <a:pt x="4717" y="1052"/>
                      <a:pt x="5135" y="1206"/>
                      <a:pt x="5472" y="1549"/>
                    </a:cubicBezTo>
                    <a:cubicBezTo>
                      <a:pt x="5139" y="1936"/>
                      <a:pt x="5477" y="2425"/>
                      <a:pt x="5874" y="2425"/>
                    </a:cubicBezTo>
                    <a:cubicBezTo>
                      <a:pt x="5997" y="2425"/>
                      <a:pt x="6125" y="2378"/>
                      <a:pt x="6241" y="2266"/>
                    </a:cubicBezTo>
                    <a:cubicBezTo>
                      <a:pt x="6294" y="2196"/>
                      <a:pt x="6381" y="2144"/>
                      <a:pt x="6451" y="2091"/>
                    </a:cubicBezTo>
                    <a:lnTo>
                      <a:pt x="6469" y="2074"/>
                    </a:lnTo>
                    <a:cubicBezTo>
                      <a:pt x="6714" y="1921"/>
                      <a:pt x="6975" y="1852"/>
                      <a:pt x="7228" y="1852"/>
                    </a:cubicBezTo>
                    <a:cubicBezTo>
                      <a:pt x="8077" y="1852"/>
                      <a:pt x="8842" y="2622"/>
                      <a:pt x="8654" y="3577"/>
                    </a:cubicBezTo>
                    <a:cubicBezTo>
                      <a:pt x="8584" y="3909"/>
                      <a:pt x="8846" y="4207"/>
                      <a:pt x="9178" y="4207"/>
                    </a:cubicBezTo>
                    <a:lnTo>
                      <a:pt x="9213" y="4207"/>
                    </a:lnTo>
                    <a:cubicBezTo>
                      <a:pt x="10559" y="4276"/>
                      <a:pt x="10542" y="6252"/>
                      <a:pt x="9213" y="6304"/>
                    </a:cubicBezTo>
                    <a:lnTo>
                      <a:pt x="3130" y="6304"/>
                    </a:lnTo>
                    <a:cubicBezTo>
                      <a:pt x="2081" y="6304"/>
                      <a:pt x="1504" y="5116"/>
                      <a:pt x="2133" y="4294"/>
                    </a:cubicBezTo>
                    <a:lnTo>
                      <a:pt x="2133" y="4294"/>
                    </a:lnTo>
                    <a:cubicBezTo>
                      <a:pt x="2221" y="4399"/>
                      <a:pt x="2308" y="4504"/>
                      <a:pt x="2395" y="4591"/>
                    </a:cubicBezTo>
                    <a:cubicBezTo>
                      <a:pt x="2500" y="4696"/>
                      <a:pt x="2636" y="4748"/>
                      <a:pt x="2771" y="4748"/>
                    </a:cubicBezTo>
                    <a:cubicBezTo>
                      <a:pt x="2907" y="4748"/>
                      <a:pt x="3042" y="4696"/>
                      <a:pt x="3147" y="4591"/>
                    </a:cubicBezTo>
                    <a:cubicBezTo>
                      <a:pt x="3357" y="4399"/>
                      <a:pt x="3357" y="4067"/>
                      <a:pt x="3147" y="3857"/>
                    </a:cubicBezTo>
                    <a:cubicBezTo>
                      <a:pt x="2833" y="3542"/>
                      <a:pt x="2658" y="3123"/>
                      <a:pt x="2658" y="2703"/>
                    </a:cubicBezTo>
                    <a:cubicBezTo>
                      <a:pt x="2658" y="1703"/>
                      <a:pt x="3465" y="1052"/>
                      <a:pt x="4307" y="1052"/>
                    </a:cubicBezTo>
                    <a:close/>
                    <a:moveTo>
                      <a:pt x="4326" y="0"/>
                    </a:moveTo>
                    <a:cubicBezTo>
                      <a:pt x="2946" y="0"/>
                      <a:pt x="1609" y="1052"/>
                      <a:pt x="1609" y="2686"/>
                    </a:cubicBezTo>
                    <a:cubicBezTo>
                      <a:pt x="1609" y="2895"/>
                      <a:pt x="1626" y="3088"/>
                      <a:pt x="1679" y="3280"/>
                    </a:cubicBezTo>
                    <a:cubicBezTo>
                      <a:pt x="1" y="4644"/>
                      <a:pt x="962" y="7353"/>
                      <a:pt x="3130" y="7353"/>
                    </a:cubicBezTo>
                    <a:lnTo>
                      <a:pt x="9231" y="7353"/>
                    </a:lnTo>
                    <a:cubicBezTo>
                      <a:pt x="10280" y="7353"/>
                      <a:pt x="11171" y="6566"/>
                      <a:pt x="11311" y="5518"/>
                    </a:cubicBezTo>
                    <a:cubicBezTo>
                      <a:pt x="11451" y="4469"/>
                      <a:pt x="10769" y="3490"/>
                      <a:pt x="9755" y="3228"/>
                    </a:cubicBezTo>
                    <a:cubicBezTo>
                      <a:pt x="9712" y="1817"/>
                      <a:pt x="8554" y="789"/>
                      <a:pt x="7256" y="789"/>
                    </a:cubicBezTo>
                    <a:cubicBezTo>
                      <a:pt x="6962" y="789"/>
                      <a:pt x="6661" y="842"/>
                      <a:pt x="6364" y="955"/>
                    </a:cubicBezTo>
                    <a:cubicBezTo>
                      <a:pt x="5801" y="295"/>
                      <a:pt x="5057" y="0"/>
                      <a:pt x="4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7" name="Google Shape;317;p32"/>
          <p:cNvSpPr txBox="1"/>
          <p:nvPr>
            <p:ph idx="1" type="subTitle"/>
          </p:nvPr>
        </p:nvSpPr>
        <p:spPr>
          <a:xfrm rot="-542917">
            <a:off x="6059453" y="3709109"/>
            <a:ext cx="1857921" cy="438364"/>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Workshop</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3"/>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Concepts</a:t>
            </a:r>
            <a:endParaRPr/>
          </a:p>
        </p:txBody>
      </p:sp>
      <p:sp>
        <p:nvSpPr>
          <p:cNvPr id="323" name="Google Shape;323;p33"/>
          <p:cNvSpPr txBox="1"/>
          <p:nvPr>
            <p:ph idx="1" type="subTitle"/>
          </p:nvPr>
        </p:nvSpPr>
        <p:spPr>
          <a:xfrm>
            <a:off x="1732483" y="2104650"/>
            <a:ext cx="2615100" cy="467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Mercury is the closest planet to the Sun</a:t>
            </a:r>
            <a:endParaRPr/>
          </a:p>
        </p:txBody>
      </p:sp>
      <p:sp>
        <p:nvSpPr>
          <p:cNvPr id="324" name="Google Shape;324;p33"/>
          <p:cNvSpPr txBox="1"/>
          <p:nvPr>
            <p:ph idx="2" type="subTitle"/>
          </p:nvPr>
        </p:nvSpPr>
        <p:spPr>
          <a:xfrm>
            <a:off x="1732483" y="1713300"/>
            <a:ext cx="2615100" cy="34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Mercury</a:t>
            </a:r>
            <a:endParaRPr/>
          </a:p>
        </p:txBody>
      </p:sp>
      <p:cxnSp>
        <p:nvCxnSpPr>
          <p:cNvPr id="325" name="Google Shape;325;p33"/>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
        <p:nvSpPr>
          <p:cNvPr id="326" name="Google Shape;326;p33"/>
          <p:cNvSpPr/>
          <p:nvPr/>
        </p:nvSpPr>
        <p:spPr>
          <a:xfrm>
            <a:off x="714175" y="1753925"/>
            <a:ext cx="804300" cy="804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33"/>
          <p:cNvGrpSpPr/>
          <p:nvPr/>
        </p:nvGrpSpPr>
        <p:grpSpPr>
          <a:xfrm>
            <a:off x="915725" y="1970144"/>
            <a:ext cx="401201" cy="371109"/>
            <a:chOff x="1731313" y="4010900"/>
            <a:chExt cx="484250" cy="447875"/>
          </a:xfrm>
        </p:grpSpPr>
        <p:sp>
          <p:nvSpPr>
            <p:cNvPr id="328" name="Google Shape;328;p33"/>
            <p:cNvSpPr/>
            <p:nvPr/>
          </p:nvSpPr>
          <p:spPr>
            <a:xfrm>
              <a:off x="1912913" y="4272750"/>
              <a:ext cx="148575" cy="100800"/>
            </a:xfrm>
            <a:custGeom>
              <a:rect b="b" l="l" r="r" t="t"/>
              <a:pathLst>
                <a:path extrusionOk="0" h="4032" w="5943">
                  <a:moveTo>
                    <a:pt x="5199" y="0"/>
                  </a:moveTo>
                  <a:cubicBezTo>
                    <a:pt x="5076" y="0"/>
                    <a:pt x="4948" y="50"/>
                    <a:pt x="4833" y="169"/>
                  </a:cubicBezTo>
                  <a:lnTo>
                    <a:pt x="2229" y="2756"/>
                  </a:lnTo>
                  <a:lnTo>
                    <a:pt x="1110" y="1655"/>
                  </a:lnTo>
                  <a:cubicBezTo>
                    <a:pt x="995" y="1536"/>
                    <a:pt x="867" y="1486"/>
                    <a:pt x="744" y="1486"/>
                  </a:cubicBezTo>
                  <a:cubicBezTo>
                    <a:pt x="343" y="1486"/>
                    <a:pt x="1" y="2014"/>
                    <a:pt x="375" y="2389"/>
                  </a:cubicBezTo>
                  <a:lnTo>
                    <a:pt x="1861" y="3875"/>
                  </a:lnTo>
                  <a:cubicBezTo>
                    <a:pt x="1966" y="3980"/>
                    <a:pt x="2097" y="4032"/>
                    <a:pt x="2229" y="4032"/>
                  </a:cubicBezTo>
                  <a:cubicBezTo>
                    <a:pt x="2360" y="4032"/>
                    <a:pt x="2491" y="3980"/>
                    <a:pt x="2596" y="3875"/>
                  </a:cubicBezTo>
                  <a:lnTo>
                    <a:pt x="5567" y="903"/>
                  </a:lnTo>
                  <a:cubicBezTo>
                    <a:pt x="5942" y="528"/>
                    <a:pt x="5600" y="0"/>
                    <a:pt x="5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1731313" y="4010900"/>
              <a:ext cx="484250" cy="447875"/>
            </a:xfrm>
            <a:custGeom>
              <a:rect b="b" l="l" r="r" t="t"/>
              <a:pathLst>
                <a:path extrusionOk="0" h="17915" w="19370">
                  <a:moveTo>
                    <a:pt x="7115" y="1038"/>
                  </a:moveTo>
                  <a:cubicBezTo>
                    <a:pt x="8070" y="1038"/>
                    <a:pt x="9039" y="1445"/>
                    <a:pt x="9737" y="2357"/>
                  </a:cubicBezTo>
                  <a:cubicBezTo>
                    <a:pt x="9650" y="2426"/>
                    <a:pt x="9562" y="2496"/>
                    <a:pt x="9493" y="2566"/>
                  </a:cubicBezTo>
                  <a:cubicBezTo>
                    <a:pt x="9101" y="2957"/>
                    <a:pt x="9460" y="3494"/>
                    <a:pt x="9876" y="3494"/>
                  </a:cubicBezTo>
                  <a:cubicBezTo>
                    <a:pt x="10000" y="3494"/>
                    <a:pt x="10128" y="3447"/>
                    <a:pt x="10244" y="3335"/>
                  </a:cubicBezTo>
                  <a:cubicBezTo>
                    <a:pt x="10384" y="3178"/>
                    <a:pt x="10541" y="3038"/>
                    <a:pt x="10734" y="2933"/>
                  </a:cubicBezTo>
                  <a:cubicBezTo>
                    <a:pt x="11246" y="2598"/>
                    <a:pt x="11801" y="2446"/>
                    <a:pt x="12341" y="2446"/>
                  </a:cubicBezTo>
                  <a:cubicBezTo>
                    <a:pt x="13885" y="2446"/>
                    <a:pt x="15314" y="3685"/>
                    <a:pt x="15314" y="5433"/>
                  </a:cubicBezTo>
                  <a:cubicBezTo>
                    <a:pt x="15314" y="5626"/>
                    <a:pt x="15296" y="5835"/>
                    <a:pt x="15261" y="6028"/>
                  </a:cubicBezTo>
                  <a:cubicBezTo>
                    <a:pt x="15191" y="6360"/>
                    <a:pt x="15454" y="6657"/>
                    <a:pt x="15786" y="6657"/>
                  </a:cubicBezTo>
                  <a:lnTo>
                    <a:pt x="15838" y="6657"/>
                  </a:lnTo>
                  <a:cubicBezTo>
                    <a:pt x="17097" y="6657"/>
                    <a:pt x="18128" y="7671"/>
                    <a:pt x="18128" y="8929"/>
                  </a:cubicBezTo>
                  <a:cubicBezTo>
                    <a:pt x="18128" y="10188"/>
                    <a:pt x="17097" y="11202"/>
                    <a:pt x="15838" y="11202"/>
                  </a:cubicBezTo>
                  <a:lnTo>
                    <a:pt x="15506" y="11202"/>
                  </a:lnTo>
                  <a:cubicBezTo>
                    <a:pt x="14912" y="8772"/>
                    <a:pt x="12727" y="7059"/>
                    <a:pt x="10244" y="7059"/>
                  </a:cubicBezTo>
                  <a:cubicBezTo>
                    <a:pt x="7744" y="7059"/>
                    <a:pt x="5559" y="8772"/>
                    <a:pt x="4965" y="11202"/>
                  </a:cubicBezTo>
                  <a:cubicBezTo>
                    <a:pt x="2517" y="11185"/>
                    <a:pt x="1416" y="8125"/>
                    <a:pt x="3304" y="6552"/>
                  </a:cubicBezTo>
                  <a:lnTo>
                    <a:pt x="3304" y="6552"/>
                  </a:lnTo>
                  <a:cubicBezTo>
                    <a:pt x="3496" y="6884"/>
                    <a:pt x="3724" y="7199"/>
                    <a:pt x="3986" y="7461"/>
                  </a:cubicBezTo>
                  <a:cubicBezTo>
                    <a:pt x="4104" y="7575"/>
                    <a:pt x="4234" y="7622"/>
                    <a:pt x="4358" y="7622"/>
                  </a:cubicBezTo>
                  <a:cubicBezTo>
                    <a:pt x="4768" y="7622"/>
                    <a:pt x="5113" y="7103"/>
                    <a:pt x="4738" y="6727"/>
                  </a:cubicBezTo>
                  <a:cubicBezTo>
                    <a:pt x="4423" y="6395"/>
                    <a:pt x="4161" y="6010"/>
                    <a:pt x="4003" y="5591"/>
                  </a:cubicBezTo>
                  <a:cubicBezTo>
                    <a:pt x="3846" y="5206"/>
                    <a:pt x="3759" y="4786"/>
                    <a:pt x="3759" y="4367"/>
                  </a:cubicBezTo>
                  <a:cubicBezTo>
                    <a:pt x="3759" y="2329"/>
                    <a:pt x="5415" y="1038"/>
                    <a:pt x="7115" y="1038"/>
                  </a:cubicBezTo>
                  <a:close/>
                  <a:moveTo>
                    <a:pt x="10206" y="8126"/>
                  </a:moveTo>
                  <a:cubicBezTo>
                    <a:pt x="12454" y="8126"/>
                    <a:pt x="14615" y="9875"/>
                    <a:pt x="14615" y="12513"/>
                  </a:cubicBezTo>
                  <a:cubicBezTo>
                    <a:pt x="14615" y="14926"/>
                    <a:pt x="12657" y="16883"/>
                    <a:pt x="10244" y="16883"/>
                  </a:cubicBezTo>
                  <a:cubicBezTo>
                    <a:pt x="6346" y="16883"/>
                    <a:pt x="4388" y="12163"/>
                    <a:pt x="7150" y="9419"/>
                  </a:cubicBezTo>
                  <a:cubicBezTo>
                    <a:pt x="8038" y="8526"/>
                    <a:pt x="9132" y="8126"/>
                    <a:pt x="10206" y="8126"/>
                  </a:cubicBezTo>
                  <a:close/>
                  <a:moveTo>
                    <a:pt x="7127" y="1"/>
                  </a:moveTo>
                  <a:cubicBezTo>
                    <a:pt x="4894" y="1"/>
                    <a:pt x="2710" y="1694"/>
                    <a:pt x="2710" y="4384"/>
                  </a:cubicBezTo>
                  <a:cubicBezTo>
                    <a:pt x="2710" y="4786"/>
                    <a:pt x="2762" y="5188"/>
                    <a:pt x="2885" y="5573"/>
                  </a:cubicBezTo>
                  <a:cubicBezTo>
                    <a:pt x="0" y="7583"/>
                    <a:pt x="1311" y="12094"/>
                    <a:pt x="4808" y="12251"/>
                  </a:cubicBezTo>
                  <a:lnTo>
                    <a:pt x="4808" y="12496"/>
                  </a:lnTo>
                  <a:cubicBezTo>
                    <a:pt x="4808" y="15502"/>
                    <a:pt x="7237" y="17915"/>
                    <a:pt x="10244" y="17915"/>
                  </a:cubicBezTo>
                  <a:cubicBezTo>
                    <a:pt x="13234" y="17915"/>
                    <a:pt x="15663" y="15502"/>
                    <a:pt x="15663" y="12496"/>
                  </a:cubicBezTo>
                  <a:lnTo>
                    <a:pt x="15663" y="12251"/>
                  </a:lnTo>
                  <a:lnTo>
                    <a:pt x="15838" y="12251"/>
                  </a:lnTo>
                  <a:cubicBezTo>
                    <a:pt x="15872" y="12252"/>
                    <a:pt x="15905" y="12252"/>
                    <a:pt x="15939" y="12252"/>
                  </a:cubicBezTo>
                  <a:cubicBezTo>
                    <a:pt x="17677" y="12252"/>
                    <a:pt x="19110" y="10924"/>
                    <a:pt x="19247" y="9192"/>
                  </a:cubicBezTo>
                  <a:cubicBezTo>
                    <a:pt x="19369" y="7426"/>
                    <a:pt x="18111" y="5870"/>
                    <a:pt x="16363" y="5643"/>
                  </a:cubicBezTo>
                  <a:lnTo>
                    <a:pt x="16363" y="5416"/>
                  </a:lnTo>
                  <a:cubicBezTo>
                    <a:pt x="16349" y="3091"/>
                    <a:pt x="14441" y="1405"/>
                    <a:pt x="12334" y="1405"/>
                  </a:cubicBezTo>
                  <a:cubicBezTo>
                    <a:pt x="11763" y="1405"/>
                    <a:pt x="11178" y="1529"/>
                    <a:pt x="10611" y="1797"/>
                  </a:cubicBezTo>
                  <a:cubicBezTo>
                    <a:pt x="9701" y="556"/>
                    <a:pt x="8406" y="1"/>
                    <a:pt x="71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33"/>
          <p:cNvSpPr txBox="1"/>
          <p:nvPr>
            <p:ph idx="3" type="subTitle"/>
          </p:nvPr>
        </p:nvSpPr>
        <p:spPr>
          <a:xfrm>
            <a:off x="1732483" y="3416300"/>
            <a:ext cx="2615100" cy="467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Venus is the second planet from the Sun</a:t>
            </a:r>
            <a:endParaRPr/>
          </a:p>
        </p:txBody>
      </p:sp>
      <p:sp>
        <p:nvSpPr>
          <p:cNvPr id="331" name="Google Shape;331;p33"/>
          <p:cNvSpPr txBox="1"/>
          <p:nvPr>
            <p:ph idx="4" type="subTitle"/>
          </p:nvPr>
        </p:nvSpPr>
        <p:spPr>
          <a:xfrm>
            <a:off x="1732483" y="3024950"/>
            <a:ext cx="2615100" cy="34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Venus</a:t>
            </a:r>
            <a:endParaRPr/>
          </a:p>
        </p:txBody>
      </p:sp>
      <p:sp>
        <p:nvSpPr>
          <p:cNvPr id="332" name="Google Shape;332;p33"/>
          <p:cNvSpPr txBox="1"/>
          <p:nvPr>
            <p:ph idx="5" type="subTitle"/>
          </p:nvPr>
        </p:nvSpPr>
        <p:spPr>
          <a:xfrm>
            <a:off x="5813024" y="2104650"/>
            <a:ext cx="2615100" cy="467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Earth is the third planet from the Sun</a:t>
            </a:r>
            <a:endParaRPr/>
          </a:p>
        </p:txBody>
      </p:sp>
      <p:sp>
        <p:nvSpPr>
          <p:cNvPr id="333" name="Google Shape;333;p33"/>
          <p:cNvSpPr txBox="1"/>
          <p:nvPr>
            <p:ph idx="6" type="subTitle"/>
          </p:nvPr>
        </p:nvSpPr>
        <p:spPr>
          <a:xfrm>
            <a:off x="5813024" y="1713300"/>
            <a:ext cx="2615100" cy="34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Earth</a:t>
            </a:r>
            <a:endParaRPr/>
          </a:p>
        </p:txBody>
      </p:sp>
      <p:sp>
        <p:nvSpPr>
          <p:cNvPr id="334" name="Google Shape;334;p33"/>
          <p:cNvSpPr txBox="1"/>
          <p:nvPr>
            <p:ph idx="7" type="subTitle"/>
          </p:nvPr>
        </p:nvSpPr>
        <p:spPr>
          <a:xfrm>
            <a:off x="5813024" y="3416300"/>
            <a:ext cx="2615100" cy="467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Despite being red, Mars is actually a cold place</a:t>
            </a:r>
            <a:endParaRPr/>
          </a:p>
        </p:txBody>
      </p:sp>
      <p:sp>
        <p:nvSpPr>
          <p:cNvPr id="335" name="Google Shape;335;p33"/>
          <p:cNvSpPr txBox="1"/>
          <p:nvPr>
            <p:ph idx="8" type="subTitle"/>
          </p:nvPr>
        </p:nvSpPr>
        <p:spPr>
          <a:xfrm>
            <a:off x="5813024" y="3024950"/>
            <a:ext cx="2615100" cy="343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Mars</a:t>
            </a:r>
            <a:endParaRPr/>
          </a:p>
        </p:txBody>
      </p:sp>
      <p:sp>
        <p:nvSpPr>
          <p:cNvPr id="336" name="Google Shape;336;p33"/>
          <p:cNvSpPr/>
          <p:nvPr/>
        </p:nvSpPr>
        <p:spPr>
          <a:xfrm>
            <a:off x="714175" y="3065950"/>
            <a:ext cx="804300" cy="804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4791447" y="1753925"/>
            <a:ext cx="804300" cy="804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4791447" y="3065950"/>
            <a:ext cx="804300" cy="804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33"/>
          <p:cNvGrpSpPr/>
          <p:nvPr/>
        </p:nvGrpSpPr>
        <p:grpSpPr>
          <a:xfrm>
            <a:off x="4992993" y="1970435"/>
            <a:ext cx="401207" cy="371282"/>
            <a:chOff x="2472213" y="4010475"/>
            <a:chExt cx="484550" cy="448300"/>
          </a:xfrm>
        </p:grpSpPr>
        <p:sp>
          <p:nvSpPr>
            <p:cNvPr id="340" name="Google Shape;340;p33"/>
            <p:cNvSpPr/>
            <p:nvPr/>
          </p:nvSpPr>
          <p:spPr>
            <a:xfrm>
              <a:off x="2472213" y="4010475"/>
              <a:ext cx="484550" cy="448300"/>
            </a:xfrm>
            <a:custGeom>
              <a:rect b="b" l="l" r="r" t="t"/>
              <a:pathLst>
                <a:path extrusionOk="0" h="17932" w="19382">
                  <a:moveTo>
                    <a:pt x="9802" y="8125"/>
                  </a:moveTo>
                  <a:lnTo>
                    <a:pt x="9802" y="8999"/>
                  </a:lnTo>
                  <a:cubicBezTo>
                    <a:pt x="9785" y="9296"/>
                    <a:pt x="10029" y="9523"/>
                    <a:pt x="10326" y="9523"/>
                  </a:cubicBezTo>
                  <a:lnTo>
                    <a:pt x="10326" y="9541"/>
                  </a:lnTo>
                  <a:cubicBezTo>
                    <a:pt x="10606" y="9541"/>
                    <a:pt x="10851" y="9296"/>
                    <a:pt x="10833" y="9016"/>
                  </a:cubicBezTo>
                  <a:lnTo>
                    <a:pt x="10833" y="8142"/>
                  </a:lnTo>
                  <a:lnTo>
                    <a:pt x="11900" y="8142"/>
                  </a:lnTo>
                  <a:lnTo>
                    <a:pt x="11900" y="10590"/>
                  </a:lnTo>
                  <a:lnTo>
                    <a:pt x="8736" y="10590"/>
                  </a:lnTo>
                  <a:lnTo>
                    <a:pt x="8736" y="8125"/>
                  </a:lnTo>
                  <a:close/>
                  <a:moveTo>
                    <a:pt x="7198" y="1055"/>
                  </a:moveTo>
                  <a:cubicBezTo>
                    <a:pt x="8153" y="1055"/>
                    <a:pt x="9122" y="1462"/>
                    <a:pt x="9820" y="2374"/>
                  </a:cubicBezTo>
                  <a:cubicBezTo>
                    <a:pt x="9732" y="2443"/>
                    <a:pt x="9645" y="2513"/>
                    <a:pt x="9575" y="2583"/>
                  </a:cubicBezTo>
                  <a:cubicBezTo>
                    <a:pt x="9184" y="2974"/>
                    <a:pt x="9542" y="3511"/>
                    <a:pt x="9959" y="3511"/>
                  </a:cubicBezTo>
                  <a:cubicBezTo>
                    <a:pt x="10082" y="3511"/>
                    <a:pt x="10211" y="3464"/>
                    <a:pt x="10326" y="3352"/>
                  </a:cubicBezTo>
                  <a:cubicBezTo>
                    <a:pt x="10466" y="3195"/>
                    <a:pt x="10624" y="3055"/>
                    <a:pt x="10816" y="2950"/>
                  </a:cubicBezTo>
                  <a:cubicBezTo>
                    <a:pt x="11328" y="2615"/>
                    <a:pt x="11883" y="2463"/>
                    <a:pt x="12424" y="2463"/>
                  </a:cubicBezTo>
                  <a:cubicBezTo>
                    <a:pt x="13967" y="2463"/>
                    <a:pt x="15396" y="3702"/>
                    <a:pt x="15396" y="5450"/>
                  </a:cubicBezTo>
                  <a:cubicBezTo>
                    <a:pt x="15396" y="5643"/>
                    <a:pt x="15379" y="5852"/>
                    <a:pt x="15344" y="6045"/>
                  </a:cubicBezTo>
                  <a:cubicBezTo>
                    <a:pt x="15279" y="6370"/>
                    <a:pt x="15531" y="6679"/>
                    <a:pt x="15861" y="6679"/>
                  </a:cubicBezTo>
                  <a:cubicBezTo>
                    <a:pt x="15887" y="6679"/>
                    <a:pt x="15912" y="6678"/>
                    <a:pt x="15938" y="6674"/>
                  </a:cubicBezTo>
                  <a:cubicBezTo>
                    <a:pt x="17179" y="6674"/>
                    <a:pt x="18211" y="7688"/>
                    <a:pt x="18211" y="8946"/>
                  </a:cubicBezTo>
                  <a:cubicBezTo>
                    <a:pt x="18211" y="10205"/>
                    <a:pt x="17179" y="11219"/>
                    <a:pt x="15938" y="11219"/>
                  </a:cubicBezTo>
                  <a:lnTo>
                    <a:pt x="15046" y="11219"/>
                  </a:lnTo>
                  <a:lnTo>
                    <a:pt x="15046" y="9698"/>
                  </a:lnTo>
                  <a:cubicBezTo>
                    <a:pt x="15046" y="9558"/>
                    <a:pt x="14994" y="9436"/>
                    <a:pt x="14889" y="9331"/>
                  </a:cubicBezTo>
                  <a:lnTo>
                    <a:pt x="12791" y="7233"/>
                  </a:lnTo>
                  <a:cubicBezTo>
                    <a:pt x="12686" y="7128"/>
                    <a:pt x="12564" y="7076"/>
                    <a:pt x="12424" y="7076"/>
                  </a:cubicBezTo>
                  <a:lnTo>
                    <a:pt x="6113" y="7076"/>
                  </a:lnTo>
                  <a:cubicBezTo>
                    <a:pt x="5834" y="7076"/>
                    <a:pt x="5589" y="7321"/>
                    <a:pt x="5589" y="7600"/>
                  </a:cubicBezTo>
                  <a:lnTo>
                    <a:pt x="5589" y="11219"/>
                  </a:lnTo>
                  <a:lnTo>
                    <a:pt x="5082" y="11219"/>
                  </a:lnTo>
                  <a:cubicBezTo>
                    <a:pt x="2617" y="11219"/>
                    <a:pt x="1498" y="8142"/>
                    <a:pt x="3386" y="6569"/>
                  </a:cubicBezTo>
                  <a:lnTo>
                    <a:pt x="3386" y="6569"/>
                  </a:lnTo>
                  <a:cubicBezTo>
                    <a:pt x="3579" y="6901"/>
                    <a:pt x="3806" y="7216"/>
                    <a:pt x="4086" y="7478"/>
                  </a:cubicBezTo>
                  <a:cubicBezTo>
                    <a:pt x="4199" y="7592"/>
                    <a:pt x="4326" y="7639"/>
                    <a:pt x="4448" y="7639"/>
                  </a:cubicBezTo>
                  <a:cubicBezTo>
                    <a:pt x="4850" y="7639"/>
                    <a:pt x="5196" y="7120"/>
                    <a:pt x="4820" y="6744"/>
                  </a:cubicBezTo>
                  <a:cubicBezTo>
                    <a:pt x="4505" y="6412"/>
                    <a:pt x="4260" y="6027"/>
                    <a:pt x="4086" y="5608"/>
                  </a:cubicBezTo>
                  <a:cubicBezTo>
                    <a:pt x="3928" y="5223"/>
                    <a:pt x="3841" y="4803"/>
                    <a:pt x="3841" y="4384"/>
                  </a:cubicBezTo>
                  <a:cubicBezTo>
                    <a:pt x="3841" y="2346"/>
                    <a:pt x="5497" y="1055"/>
                    <a:pt x="7198" y="1055"/>
                  </a:cubicBezTo>
                  <a:close/>
                  <a:moveTo>
                    <a:pt x="11900" y="15852"/>
                  </a:moveTo>
                  <a:lnTo>
                    <a:pt x="11900" y="16900"/>
                  </a:lnTo>
                  <a:lnTo>
                    <a:pt x="8736" y="16900"/>
                  </a:lnTo>
                  <a:lnTo>
                    <a:pt x="8736" y="15852"/>
                  </a:lnTo>
                  <a:close/>
                  <a:moveTo>
                    <a:pt x="7704" y="8160"/>
                  </a:moveTo>
                  <a:lnTo>
                    <a:pt x="7704" y="11132"/>
                  </a:lnTo>
                  <a:cubicBezTo>
                    <a:pt x="7687" y="11411"/>
                    <a:pt x="7932" y="11656"/>
                    <a:pt x="8211" y="11656"/>
                  </a:cubicBezTo>
                  <a:lnTo>
                    <a:pt x="12424" y="11656"/>
                  </a:lnTo>
                  <a:cubicBezTo>
                    <a:pt x="12704" y="11656"/>
                    <a:pt x="12949" y="11411"/>
                    <a:pt x="12949" y="11132"/>
                  </a:cubicBezTo>
                  <a:lnTo>
                    <a:pt x="12949" y="8877"/>
                  </a:lnTo>
                  <a:lnTo>
                    <a:pt x="13998" y="9925"/>
                  </a:lnTo>
                  <a:lnTo>
                    <a:pt x="13998" y="16900"/>
                  </a:lnTo>
                  <a:lnTo>
                    <a:pt x="12949" y="16900"/>
                  </a:lnTo>
                  <a:lnTo>
                    <a:pt x="12949" y="15310"/>
                  </a:lnTo>
                  <a:cubicBezTo>
                    <a:pt x="12949" y="15030"/>
                    <a:pt x="12704" y="14785"/>
                    <a:pt x="12424" y="14785"/>
                  </a:cubicBezTo>
                  <a:lnTo>
                    <a:pt x="8211" y="14785"/>
                  </a:lnTo>
                  <a:cubicBezTo>
                    <a:pt x="7932" y="14785"/>
                    <a:pt x="7687" y="15030"/>
                    <a:pt x="7687" y="15310"/>
                  </a:cubicBezTo>
                  <a:lnTo>
                    <a:pt x="7687" y="16900"/>
                  </a:lnTo>
                  <a:lnTo>
                    <a:pt x="6638" y="16900"/>
                  </a:lnTo>
                  <a:lnTo>
                    <a:pt x="6638" y="8160"/>
                  </a:lnTo>
                  <a:close/>
                  <a:moveTo>
                    <a:pt x="7205" y="0"/>
                  </a:moveTo>
                  <a:cubicBezTo>
                    <a:pt x="4968" y="0"/>
                    <a:pt x="2781" y="1694"/>
                    <a:pt x="2792" y="4384"/>
                  </a:cubicBezTo>
                  <a:cubicBezTo>
                    <a:pt x="2792" y="4786"/>
                    <a:pt x="2844" y="5188"/>
                    <a:pt x="2949" y="5573"/>
                  </a:cubicBezTo>
                  <a:cubicBezTo>
                    <a:pt x="1" y="7632"/>
                    <a:pt x="1458" y="12268"/>
                    <a:pt x="5062" y="12268"/>
                  </a:cubicBezTo>
                  <a:cubicBezTo>
                    <a:pt x="5069" y="12268"/>
                    <a:pt x="5075" y="12268"/>
                    <a:pt x="5082" y="12268"/>
                  </a:cubicBezTo>
                  <a:lnTo>
                    <a:pt x="5589" y="12268"/>
                  </a:lnTo>
                  <a:lnTo>
                    <a:pt x="5589" y="17407"/>
                  </a:lnTo>
                  <a:cubicBezTo>
                    <a:pt x="5589" y="17705"/>
                    <a:pt x="5834" y="17932"/>
                    <a:pt x="6113" y="17932"/>
                  </a:cubicBezTo>
                  <a:lnTo>
                    <a:pt x="14522" y="17932"/>
                  </a:lnTo>
                  <a:cubicBezTo>
                    <a:pt x="14819" y="17932"/>
                    <a:pt x="15046" y="17705"/>
                    <a:pt x="15046" y="17407"/>
                  </a:cubicBezTo>
                  <a:lnTo>
                    <a:pt x="15046" y="12268"/>
                  </a:lnTo>
                  <a:lnTo>
                    <a:pt x="15921" y="12268"/>
                  </a:lnTo>
                  <a:cubicBezTo>
                    <a:pt x="17651" y="12268"/>
                    <a:pt x="19102" y="10922"/>
                    <a:pt x="19242" y="9191"/>
                  </a:cubicBezTo>
                  <a:cubicBezTo>
                    <a:pt x="19382" y="7461"/>
                    <a:pt x="18158" y="5922"/>
                    <a:pt x="16445" y="5660"/>
                  </a:cubicBezTo>
                  <a:lnTo>
                    <a:pt x="16445" y="5433"/>
                  </a:lnTo>
                  <a:cubicBezTo>
                    <a:pt x="16431" y="3105"/>
                    <a:pt x="14518" y="1407"/>
                    <a:pt x="12408" y="1407"/>
                  </a:cubicBezTo>
                  <a:cubicBezTo>
                    <a:pt x="11840" y="1407"/>
                    <a:pt x="11257" y="1530"/>
                    <a:pt x="10694" y="1797"/>
                  </a:cubicBezTo>
                  <a:cubicBezTo>
                    <a:pt x="9783" y="555"/>
                    <a:pt x="8486" y="0"/>
                    <a:pt x="7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2685763" y="4327600"/>
              <a:ext cx="88800" cy="26350"/>
            </a:xfrm>
            <a:custGeom>
              <a:rect b="b" l="l" r="r" t="t"/>
              <a:pathLst>
                <a:path extrusionOk="0" h="1054" w="3552">
                  <a:moveTo>
                    <a:pt x="687" y="1"/>
                  </a:moveTo>
                  <a:cubicBezTo>
                    <a:pt x="0" y="1"/>
                    <a:pt x="0" y="1053"/>
                    <a:pt x="687" y="1053"/>
                  </a:cubicBezTo>
                  <a:cubicBezTo>
                    <a:pt x="703" y="1053"/>
                    <a:pt x="719" y="1052"/>
                    <a:pt x="736" y="1051"/>
                  </a:cubicBezTo>
                  <a:lnTo>
                    <a:pt x="2833" y="1051"/>
                  </a:lnTo>
                  <a:cubicBezTo>
                    <a:pt x="2850" y="1052"/>
                    <a:pt x="2866" y="1053"/>
                    <a:pt x="2881" y="1053"/>
                  </a:cubicBezTo>
                  <a:cubicBezTo>
                    <a:pt x="3552" y="1053"/>
                    <a:pt x="3552" y="1"/>
                    <a:pt x="2881" y="1"/>
                  </a:cubicBezTo>
                  <a:cubicBezTo>
                    <a:pt x="2866" y="1"/>
                    <a:pt x="2850" y="1"/>
                    <a:pt x="2833" y="2"/>
                  </a:cubicBezTo>
                  <a:lnTo>
                    <a:pt x="736" y="2"/>
                  </a:lnTo>
                  <a:cubicBezTo>
                    <a:pt x="719" y="1"/>
                    <a:pt x="703" y="1"/>
                    <a:pt x="6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33"/>
          <p:cNvSpPr/>
          <p:nvPr/>
        </p:nvSpPr>
        <p:spPr>
          <a:xfrm>
            <a:off x="5008136" y="3282407"/>
            <a:ext cx="370923" cy="371386"/>
          </a:xfrm>
          <a:custGeom>
            <a:rect b="b" l="l" r="r" t="t"/>
            <a:pathLst>
              <a:path extrusionOk="0" h="17937" w="17919">
                <a:moveTo>
                  <a:pt x="10577" y="1749"/>
                </a:moveTo>
                <a:lnTo>
                  <a:pt x="10577" y="2798"/>
                </a:lnTo>
                <a:lnTo>
                  <a:pt x="9528" y="2798"/>
                </a:lnTo>
                <a:lnTo>
                  <a:pt x="9528" y="1749"/>
                </a:lnTo>
                <a:close/>
                <a:moveTo>
                  <a:pt x="14073" y="1049"/>
                </a:moveTo>
                <a:lnTo>
                  <a:pt x="14073" y="2798"/>
                </a:lnTo>
                <a:lnTo>
                  <a:pt x="11625" y="2798"/>
                </a:lnTo>
                <a:lnTo>
                  <a:pt x="11625" y="1049"/>
                </a:lnTo>
                <a:close/>
                <a:moveTo>
                  <a:pt x="16171" y="1749"/>
                </a:moveTo>
                <a:lnTo>
                  <a:pt x="16171" y="2798"/>
                </a:lnTo>
                <a:lnTo>
                  <a:pt x="15122" y="2798"/>
                </a:lnTo>
                <a:lnTo>
                  <a:pt x="15122" y="1749"/>
                </a:lnTo>
                <a:close/>
                <a:moveTo>
                  <a:pt x="3724" y="3881"/>
                </a:moveTo>
                <a:cubicBezTo>
                  <a:pt x="4178" y="3881"/>
                  <a:pt x="4406" y="4458"/>
                  <a:pt x="4091" y="4790"/>
                </a:cubicBezTo>
                <a:cubicBezTo>
                  <a:pt x="3985" y="4890"/>
                  <a:pt x="3855" y="4936"/>
                  <a:pt x="3726" y="4936"/>
                </a:cubicBezTo>
                <a:cubicBezTo>
                  <a:pt x="3450" y="4936"/>
                  <a:pt x="3182" y="4728"/>
                  <a:pt x="3182" y="4406"/>
                </a:cubicBezTo>
                <a:cubicBezTo>
                  <a:pt x="3182" y="4126"/>
                  <a:pt x="3427" y="3881"/>
                  <a:pt x="3724" y="3881"/>
                </a:cubicBezTo>
                <a:close/>
                <a:moveTo>
                  <a:pt x="14772" y="5962"/>
                </a:moveTo>
                <a:lnTo>
                  <a:pt x="14772" y="7011"/>
                </a:lnTo>
                <a:lnTo>
                  <a:pt x="10926" y="7011"/>
                </a:lnTo>
                <a:lnTo>
                  <a:pt x="10926" y="5962"/>
                </a:lnTo>
                <a:close/>
                <a:moveTo>
                  <a:pt x="16870" y="3846"/>
                </a:moveTo>
                <a:lnTo>
                  <a:pt x="16870" y="7011"/>
                </a:lnTo>
                <a:lnTo>
                  <a:pt x="15821" y="7011"/>
                </a:lnTo>
                <a:lnTo>
                  <a:pt x="15821" y="5437"/>
                </a:lnTo>
                <a:cubicBezTo>
                  <a:pt x="15821" y="5140"/>
                  <a:pt x="15594" y="4913"/>
                  <a:pt x="15297" y="4913"/>
                </a:cubicBezTo>
                <a:lnTo>
                  <a:pt x="10402" y="4913"/>
                </a:lnTo>
                <a:cubicBezTo>
                  <a:pt x="10105" y="4913"/>
                  <a:pt x="9877" y="5140"/>
                  <a:pt x="9877" y="5437"/>
                </a:cubicBezTo>
                <a:lnTo>
                  <a:pt x="9877" y="7011"/>
                </a:lnTo>
                <a:lnTo>
                  <a:pt x="8828" y="7011"/>
                </a:lnTo>
                <a:lnTo>
                  <a:pt x="8828" y="3846"/>
                </a:lnTo>
                <a:close/>
                <a:moveTo>
                  <a:pt x="7780" y="4930"/>
                </a:moveTo>
                <a:lnTo>
                  <a:pt x="7780" y="7517"/>
                </a:lnTo>
                <a:cubicBezTo>
                  <a:pt x="7780" y="7815"/>
                  <a:pt x="8007" y="8042"/>
                  <a:pt x="8304" y="8042"/>
                </a:cubicBezTo>
                <a:lnTo>
                  <a:pt x="12290" y="8042"/>
                </a:lnTo>
                <a:lnTo>
                  <a:pt x="12290" y="10979"/>
                </a:lnTo>
                <a:cubicBezTo>
                  <a:pt x="11835" y="11154"/>
                  <a:pt x="11486" y="11503"/>
                  <a:pt x="11328" y="11940"/>
                </a:cubicBezTo>
                <a:lnTo>
                  <a:pt x="8042" y="11940"/>
                </a:lnTo>
                <a:lnTo>
                  <a:pt x="8042" y="9703"/>
                </a:lnTo>
                <a:cubicBezTo>
                  <a:pt x="8042" y="9416"/>
                  <a:pt x="7830" y="9177"/>
                  <a:pt x="7547" y="9177"/>
                </a:cubicBezTo>
                <a:cubicBezTo>
                  <a:pt x="7537" y="9177"/>
                  <a:pt x="7527" y="9178"/>
                  <a:pt x="7517" y="9178"/>
                </a:cubicBezTo>
                <a:lnTo>
                  <a:pt x="4248" y="9178"/>
                </a:lnTo>
                <a:lnTo>
                  <a:pt x="4248" y="5892"/>
                </a:lnTo>
                <a:cubicBezTo>
                  <a:pt x="4685" y="5734"/>
                  <a:pt x="5035" y="5385"/>
                  <a:pt x="5210" y="4930"/>
                </a:cubicBezTo>
                <a:close/>
                <a:moveTo>
                  <a:pt x="6993" y="10227"/>
                </a:moveTo>
                <a:lnTo>
                  <a:pt x="6993" y="12674"/>
                </a:lnTo>
                <a:lnTo>
                  <a:pt x="1049" y="12674"/>
                </a:lnTo>
                <a:lnTo>
                  <a:pt x="1049" y="10227"/>
                </a:lnTo>
                <a:close/>
                <a:moveTo>
                  <a:pt x="12805" y="11940"/>
                </a:moveTo>
                <a:cubicBezTo>
                  <a:pt x="13077" y="11940"/>
                  <a:pt x="13339" y="12147"/>
                  <a:pt x="13339" y="12465"/>
                </a:cubicBezTo>
                <a:cubicBezTo>
                  <a:pt x="13339" y="12762"/>
                  <a:pt x="13094" y="12989"/>
                  <a:pt x="12814" y="12989"/>
                </a:cubicBezTo>
                <a:cubicBezTo>
                  <a:pt x="12342" y="12989"/>
                  <a:pt x="12097" y="12430"/>
                  <a:pt x="12430" y="12098"/>
                </a:cubicBezTo>
                <a:cubicBezTo>
                  <a:pt x="12538" y="11989"/>
                  <a:pt x="12673" y="11940"/>
                  <a:pt x="12805" y="11940"/>
                </a:cubicBezTo>
                <a:close/>
                <a:moveTo>
                  <a:pt x="6993" y="13723"/>
                </a:moveTo>
                <a:lnTo>
                  <a:pt x="6993" y="14772"/>
                </a:lnTo>
                <a:lnTo>
                  <a:pt x="1049" y="14772"/>
                </a:lnTo>
                <a:lnTo>
                  <a:pt x="1049" y="13723"/>
                </a:lnTo>
                <a:close/>
                <a:moveTo>
                  <a:pt x="4633" y="15839"/>
                </a:moveTo>
                <a:lnTo>
                  <a:pt x="4808" y="16887"/>
                </a:lnTo>
                <a:lnTo>
                  <a:pt x="3252" y="16887"/>
                </a:lnTo>
                <a:lnTo>
                  <a:pt x="3427" y="15839"/>
                </a:lnTo>
                <a:close/>
                <a:moveTo>
                  <a:pt x="11101" y="1"/>
                </a:moveTo>
                <a:cubicBezTo>
                  <a:pt x="10804" y="1"/>
                  <a:pt x="10577" y="228"/>
                  <a:pt x="10577" y="525"/>
                </a:cubicBezTo>
                <a:lnTo>
                  <a:pt x="10577" y="700"/>
                </a:lnTo>
                <a:lnTo>
                  <a:pt x="9003" y="700"/>
                </a:lnTo>
                <a:cubicBezTo>
                  <a:pt x="8706" y="700"/>
                  <a:pt x="8479" y="927"/>
                  <a:pt x="8479" y="1224"/>
                </a:cubicBezTo>
                <a:lnTo>
                  <a:pt x="8479" y="2798"/>
                </a:lnTo>
                <a:lnTo>
                  <a:pt x="8304" y="2798"/>
                </a:lnTo>
                <a:cubicBezTo>
                  <a:pt x="8007" y="2798"/>
                  <a:pt x="7780" y="3042"/>
                  <a:pt x="7780" y="3322"/>
                </a:cubicBezTo>
                <a:lnTo>
                  <a:pt x="7780" y="3881"/>
                </a:lnTo>
                <a:lnTo>
                  <a:pt x="5192" y="3881"/>
                </a:lnTo>
                <a:cubicBezTo>
                  <a:pt x="4954" y="3211"/>
                  <a:pt x="4329" y="2828"/>
                  <a:pt x="3691" y="2828"/>
                </a:cubicBezTo>
                <a:cubicBezTo>
                  <a:pt x="3298" y="2828"/>
                  <a:pt x="2901" y="2974"/>
                  <a:pt x="2588" y="3287"/>
                </a:cubicBezTo>
                <a:cubicBezTo>
                  <a:pt x="1766" y="4109"/>
                  <a:pt x="2098" y="5507"/>
                  <a:pt x="3182" y="5892"/>
                </a:cubicBezTo>
                <a:lnTo>
                  <a:pt x="3182" y="9178"/>
                </a:lnTo>
                <a:lnTo>
                  <a:pt x="525" y="9178"/>
                </a:lnTo>
                <a:cubicBezTo>
                  <a:pt x="228" y="9178"/>
                  <a:pt x="0" y="9405"/>
                  <a:pt x="0" y="9703"/>
                </a:cubicBezTo>
                <a:lnTo>
                  <a:pt x="0" y="15297"/>
                </a:lnTo>
                <a:cubicBezTo>
                  <a:pt x="0" y="15594"/>
                  <a:pt x="228" y="15821"/>
                  <a:pt x="525" y="15821"/>
                </a:cubicBezTo>
                <a:lnTo>
                  <a:pt x="2360" y="15821"/>
                </a:lnTo>
                <a:lnTo>
                  <a:pt x="2186" y="16887"/>
                </a:lnTo>
                <a:lnTo>
                  <a:pt x="1923" y="16887"/>
                </a:lnTo>
                <a:cubicBezTo>
                  <a:pt x="1277" y="16922"/>
                  <a:pt x="1277" y="17884"/>
                  <a:pt x="1923" y="17936"/>
                </a:cubicBezTo>
                <a:lnTo>
                  <a:pt x="6119" y="17936"/>
                </a:lnTo>
                <a:cubicBezTo>
                  <a:pt x="6783" y="17884"/>
                  <a:pt x="6783" y="16922"/>
                  <a:pt x="6119" y="16887"/>
                </a:cubicBezTo>
                <a:lnTo>
                  <a:pt x="5857" y="16887"/>
                </a:lnTo>
                <a:lnTo>
                  <a:pt x="5682" y="15839"/>
                </a:lnTo>
                <a:lnTo>
                  <a:pt x="7517" y="15839"/>
                </a:lnTo>
                <a:cubicBezTo>
                  <a:pt x="7815" y="15839"/>
                  <a:pt x="8042" y="15594"/>
                  <a:pt x="8042" y="15314"/>
                </a:cubicBezTo>
                <a:lnTo>
                  <a:pt x="8042" y="12989"/>
                </a:lnTo>
                <a:lnTo>
                  <a:pt x="11328" y="12989"/>
                </a:lnTo>
                <a:cubicBezTo>
                  <a:pt x="11566" y="13660"/>
                  <a:pt x="12185" y="14042"/>
                  <a:pt x="12818" y="14042"/>
                </a:cubicBezTo>
                <a:cubicBezTo>
                  <a:pt x="13207" y="14042"/>
                  <a:pt x="13602" y="13897"/>
                  <a:pt x="13916" y="13583"/>
                </a:cubicBezTo>
                <a:cubicBezTo>
                  <a:pt x="14737" y="12762"/>
                  <a:pt x="14423" y="11363"/>
                  <a:pt x="13339" y="10979"/>
                </a:cubicBezTo>
                <a:lnTo>
                  <a:pt x="13339" y="8042"/>
                </a:lnTo>
                <a:lnTo>
                  <a:pt x="17394" y="8042"/>
                </a:lnTo>
                <a:cubicBezTo>
                  <a:pt x="17692" y="8042"/>
                  <a:pt x="17919" y="7815"/>
                  <a:pt x="17919" y="7517"/>
                </a:cubicBezTo>
                <a:lnTo>
                  <a:pt x="17919" y="3339"/>
                </a:lnTo>
                <a:cubicBezTo>
                  <a:pt x="17919" y="3042"/>
                  <a:pt x="17692" y="2815"/>
                  <a:pt x="17394" y="2815"/>
                </a:cubicBezTo>
                <a:lnTo>
                  <a:pt x="17394" y="2798"/>
                </a:lnTo>
                <a:lnTo>
                  <a:pt x="17220" y="2798"/>
                </a:lnTo>
                <a:lnTo>
                  <a:pt x="17220" y="1224"/>
                </a:lnTo>
                <a:cubicBezTo>
                  <a:pt x="17220" y="927"/>
                  <a:pt x="16975" y="700"/>
                  <a:pt x="16695" y="700"/>
                </a:cubicBezTo>
                <a:lnTo>
                  <a:pt x="15122" y="700"/>
                </a:lnTo>
                <a:lnTo>
                  <a:pt x="15122" y="525"/>
                </a:lnTo>
                <a:cubicBezTo>
                  <a:pt x="15122" y="228"/>
                  <a:pt x="14877" y="1"/>
                  <a:pt x="14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33"/>
          <p:cNvGrpSpPr/>
          <p:nvPr/>
        </p:nvGrpSpPr>
        <p:grpSpPr>
          <a:xfrm>
            <a:off x="916746" y="3282449"/>
            <a:ext cx="399158" cy="371303"/>
            <a:chOff x="6932013" y="2623325"/>
            <a:chExt cx="482075" cy="448325"/>
          </a:xfrm>
        </p:grpSpPr>
        <p:sp>
          <p:nvSpPr>
            <p:cNvPr id="344" name="Google Shape;344;p33"/>
            <p:cNvSpPr/>
            <p:nvPr/>
          </p:nvSpPr>
          <p:spPr>
            <a:xfrm>
              <a:off x="6932013" y="2623325"/>
              <a:ext cx="482075" cy="448325"/>
            </a:xfrm>
            <a:custGeom>
              <a:rect b="b" l="l" r="r" t="t"/>
              <a:pathLst>
                <a:path extrusionOk="0" h="17933" w="19283">
                  <a:moveTo>
                    <a:pt x="7091" y="1047"/>
                  </a:moveTo>
                  <a:cubicBezTo>
                    <a:pt x="8094" y="1047"/>
                    <a:pt x="9080" y="1503"/>
                    <a:pt x="9720" y="2357"/>
                  </a:cubicBezTo>
                  <a:cubicBezTo>
                    <a:pt x="9650" y="2426"/>
                    <a:pt x="9562" y="2496"/>
                    <a:pt x="9492" y="2566"/>
                  </a:cubicBezTo>
                  <a:cubicBezTo>
                    <a:pt x="9101" y="2957"/>
                    <a:pt x="9459" y="3494"/>
                    <a:pt x="9876" y="3494"/>
                  </a:cubicBezTo>
                  <a:cubicBezTo>
                    <a:pt x="10000" y="3494"/>
                    <a:pt x="10128" y="3447"/>
                    <a:pt x="10244" y="3335"/>
                  </a:cubicBezTo>
                  <a:cubicBezTo>
                    <a:pt x="10384" y="3178"/>
                    <a:pt x="10559" y="3056"/>
                    <a:pt x="10734" y="2933"/>
                  </a:cubicBezTo>
                  <a:cubicBezTo>
                    <a:pt x="11246" y="2598"/>
                    <a:pt x="11802" y="2446"/>
                    <a:pt x="12344" y="2446"/>
                  </a:cubicBezTo>
                  <a:cubicBezTo>
                    <a:pt x="13892" y="2446"/>
                    <a:pt x="15327" y="3685"/>
                    <a:pt x="15314" y="5433"/>
                  </a:cubicBezTo>
                  <a:cubicBezTo>
                    <a:pt x="15314" y="5626"/>
                    <a:pt x="15296" y="5835"/>
                    <a:pt x="15261" y="6028"/>
                  </a:cubicBezTo>
                  <a:cubicBezTo>
                    <a:pt x="15193" y="6351"/>
                    <a:pt x="15440" y="6658"/>
                    <a:pt x="15759" y="6658"/>
                  </a:cubicBezTo>
                  <a:cubicBezTo>
                    <a:pt x="15768" y="6658"/>
                    <a:pt x="15777" y="6657"/>
                    <a:pt x="15786" y="6657"/>
                  </a:cubicBezTo>
                  <a:lnTo>
                    <a:pt x="15838" y="6657"/>
                  </a:lnTo>
                  <a:cubicBezTo>
                    <a:pt x="17097" y="6657"/>
                    <a:pt x="18111" y="7671"/>
                    <a:pt x="18111" y="8929"/>
                  </a:cubicBezTo>
                  <a:cubicBezTo>
                    <a:pt x="18111" y="10188"/>
                    <a:pt x="17097" y="11202"/>
                    <a:pt x="15838" y="11202"/>
                  </a:cubicBezTo>
                  <a:lnTo>
                    <a:pt x="15506" y="11202"/>
                  </a:lnTo>
                  <a:cubicBezTo>
                    <a:pt x="14912" y="8772"/>
                    <a:pt x="12727" y="7059"/>
                    <a:pt x="10244" y="7059"/>
                  </a:cubicBezTo>
                  <a:cubicBezTo>
                    <a:pt x="7744" y="7059"/>
                    <a:pt x="5559" y="8772"/>
                    <a:pt x="4965" y="11202"/>
                  </a:cubicBezTo>
                  <a:cubicBezTo>
                    <a:pt x="2517" y="11185"/>
                    <a:pt x="1416" y="8125"/>
                    <a:pt x="3304" y="6552"/>
                  </a:cubicBezTo>
                  <a:lnTo>
                    <a:pt x="3304" y="6552"/>
                  </a:lnTo>
                  <a:cubicBezTo>
                    <a:pt x="3496" y="6884"/>
                    <a:pt x="3724" y="7199"/>
                    <a:pt x="3986" y="7461"/>
                  </a:cubicBezTo>
                  <a:cubicBezTo>
                    <a:pt x="4104" y="7575"/>
                    <a:pt x="4234" y="7622"/>
                    <a:pt x="4358" y="7622"/>
                  </a:cubicBezTo>
                  <a:cubicBezTo>
                    <a:pt x="4768" y="7622"/>
                    <a:pt x="5113" y="7103"/>
                    <a:pt x="4738" y="6727"/>
                  </a:cubicBezTo>
                  <a:cubicBezTo>
                    <a:pt x="4423" y="6395"/>
                    <a:pt x="4161" y="6010"/>
                    <a:pt x="4003" y="5591"/>
                  </a:cubicBezTo>
                  <a:cubicBezTo>
                    <a:pt x="3391" y="4052"/>
                    <a:pt x="4003" y="2287"/>
                    <a:pt x="5454" y="1482"/>
                  </a:cubicBezTo>
                  <a:cubicBezTo>
                    <a:pt x="5967" y="1188"/>
                    <a:pt x="6532" y="1047"/>
                    <a:pt x="7091" y="1047"/>
                  </a:cubicBezTo>
                  <a:close/>
                  <a:moveTo>
                    <a:pt x="10206" y="8126"/>
                  </a:moveTo>
                  <a:cubicBezTo>
                    <a:pt x="12454" y="8126"/>
                    <a:pt x="14615" y="9875"/>
                    <a:pt x="14615" y="12513"/>
                  </a:cubicBezTo>
                  <a:cubicBezTo>
                    <a:pt x="14615" y="14926"/>
                    <a:pt x="12657" y="16883"/>
                    <a:pt x="10244" y="16883"/>
                  </a:cubicBezTo>
                  <a:cubicBezTo>
                    <a:pt x="6346" y="16883"/>
                    <a:pt x="4388" y="12164"/>
                    <a:pt x="7150" y="9419"/>
                  </a:cubicBezTo>
                  <a:cubicBezTo>
                    <a:pt x="8038" y="8526"/>
                    <a:pt x="9132" y="8126"/>
                    <a:pt x="10206" y="8126"/>
                  </a:cubicBezTo>
                  <a:close/>
                  <a:moveTo>
                    <a:pt x="7127" y="1"/>
                  </a:moveTo>
                  <a:cubicBezTo>
                    <a:pt x="4894" y="1"/>
                    <a:pt x="2710" y="1694"/>
                    <a:pt x="2710" y="4384"/>
                  </a:cubicBezTo>
                  <a:cubicBezTo>
                    <a:pt x="2710" y="4786"/>
                    <a:pt x="2762" y="5188"/>
                    <a:pt x="2885" y="5573"/>
                  </a:cubicBezTo>
                  <a:cubicBezTo>
                    <a:pt x="0" y="7583"/>
                    <a:pt x="1311" y="12094"/>
                    <a:pt x="4807" y="12251"/>
                  </a:cubicBezTo>
                  <a:lnTo>
                    <a:pt x="4807" y="12496"/>
                  </a:lnTo>
                  <a:cubicBezTo>
                    <a:pt x="4807" y="15502"/>
                    <a:pt x="7237" y="17932"/>
                    <a:pt x="10244" y="17932"/>
                  </a:cubicBezTo>
                  <a:cubicBezTo>
                    <a:pt x="13233" y="17932"/>
                    <a:pt x="15663" y="15502"/>
                    <a:pt x="15663" y="12496"/>
                  </a:cubicBezTo>
                  <a:lnTo>
                    <a:pt x="15663" y="12251"/>
                  </a:lnTo>
                  <a:lnTo>
                    <a:pt x="15838" y="12251"/>
                  </a:lnTo>
                  <a:cubicBezTo>
                    <a:pt x="17569" y="12251"/>
                    <a:pt x="19020" y="10922"/>
                    <a:pt x="19160" y="9192"/>
                  </a:cubicBezTo>
                  <a:cubicBezTo>
                    <a:pt x="19282" y="7461"/>
                    <a:pt x="18076" y="5923"/>
                    <a:pt x="16363" y="5643"/>
                  </a:cubicBezTo>
                  <a:lnTo>
                    <a:pt x="16363" y="5416"/>
                  </a:lnTo>
                  <a:cubicBezTo>
                    <a:pt x="16349" y="3102"/>
                    <a:pt x="14437" y="1407"/>
                    <a:pt x="12326" y="1407"/>
                  </a:cubicBezTo>
                  <a:cubicBezTo>
                    <a:pt x="11758" y="1407"/>
                    <a:pt x="11175" y="1530"/>
                    <a:pt x="10611" y="1797"/>
                  </a:cubicBezTo>
                  <a:cubicBezTo>
                    <a:pt x="9701" y="556"/>
                    <a:pt x="8406" y="1"/>
                    <a:pt x="7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 name="Google Shape;345;p33"/>
            <p:cNvSpPr/>
            <p:nvPr/>
          </p:nvSpPr>
          <p:spPr>
            <a:xfrm>
              <a:off x="7125388" y="2878600"/>
              <a:ext cx="125025" cy="114050"/>
            </a:xfrm>
            <a:custGeom>
              <a:rect b="b" l="l" r="r" t="t"/>
              <a:pathLst>
                <a:path extrusionOk="0" h="4562" w="5001">
                  <a:moveTo>
                    <a:pt x="752" y="1"/>
                  </a:moveTo>
                  <a:cubicBezTo>
                    <a:pt x="344" y="1"/>
                    <a:pt x="2" y="529"/>
                    <a:pt x="376" y="904"/>
                  </a:cubicBezTo>
                  <a:lnTo>
                    <a:pt x="1757" y="2285"/>
                  </a:lnTo>
                  <a:lnTo>
                    <a:pt x="376" y="3666"/>
                  </a:lnTo>
                  <a:cubicBezTo>
                    <a:pt x="1" y="4041"/>
                    <a:pt x="346" y="4561"/>
                    <a:pt x="756" y="4561"/>
                  </a:cubicBezTo>
                  <a:cubicBezTo>
                    <a:pt x="880" y="4561"/>
                    <a:pt x="1010" y="4514"/>
                    <a:pt x="1128" y="4400"/>
                  </a:cubicBezTo>
                  <a:lnTo>
                    <a:pt x="2509" y="3019"/>
                  </a:lnTo>
                  <a:lnTo>
                    <a:pt x="3873" y="4400"/>
                  </a:lnTo>
                  <a:cubicBezTo>
                    <a:pt x="3991" y="4514"/>
                    <a:pt x="4121" y="4561"/>
                    <a:pt x="4245" y="4561"/>
                  </a:cubicBezTo>
                  <a:cubicBezTo>
                    <a:pt x="4655" y="4561"/>
                    <a:pt x="5000" y="4041"/>
                    <a:pt x="4624" y="3666"/>
                  </a:cubicBezTo>
                  <a:lnTo>
                    <a:pt x="3243" y="2302"/>
                  </a:lnTo>
                  <a:lnTo>
                    <a:pt x="4624" y="921"/>
                  </a:lnTo>
                  <a:cubicBezTo>
                    <a:pt x="4834" y="711"/>
                    <a:pt x="4834" y="379"/>
                    <a:pt x="4624" y="169"/>
                  </a:cubicBezTo>
                  <a:cubicBezTo>
                    <a:pt x="4520" y="65"/>
                    <a:pt x="4384" y="12"/>
                    <a:pt x="4249" y="12"/>
                  </a:cubicBezTo>
                  <a:cubicBezTo>
                    <a:pt x="4113" y="12"/>
                    <a:pt x="3978" y="65"/>
                    <a:pt x="3873" y="169"/>
                  </a:cubicBezTo>
                  <a:lnTo>
                    <a:pt x="2509" y="1533"/>
                  </a:lnTo>
                  <a:lnTo>
                    <a:pt x="1128" y="169"/>
                  </a:lnTo>
                  <a:cubicBezTo>
                    <a:pt x="1009" y="50"/>
                    <a:pt x="878" y="1"/>
                    <a:pt x="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46" name="Google Shape;346;p33"/>
          <p:cNvSpPr txBox="1"/>
          <p:nvPr/>
        </p:nvSpPr>
        <p:spPr>
          <a:xfrm rot="-734331">
            <a:off x="-282492" y="412264"/>
            <a:ext cx="1774633" cy="438378"/>
          </a:xfrm>
          <a:prstGeom prst="rect">
            <a:avLst/>
          </a:prstGeom>
          <a:solidFill>
            <a:schemeClr val="dk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2"/>
                </a:solidFill>
                <a:latin typeface="Jost SemiBold"/>
                <a:ea typeface="Jost SemiBold"/>
                <a:cs typeface="Jost SemiBold"/>
                <a:sym typeface="Jost SemiBold"/>
              </a:rPr>
              <a:t>2022</a:t>
            </a:r>
            <a:endParaRPr sz="1900">
              <a:solidFill>
                <a:schemeClr val="accent2"/>
              </a:solidFill>
              <a:latin typeface="Jost SemiBold"/>
              <a:ea typeface="Jost SemiBold"/>
              <a:cs typeface="Jost SemiBold"/>
              <a:sym typeface="Jost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grpSp>
        <p:nvGrpSpPr>
          <p:cNvPr id="351" name="Google Shape;351;p34"/>
          <p:cNvGrpSpPr/>
          <p:nvPr/>
        </p:nvGrpSpPr>
        <p:grpSpPr>
          <a:xfrm rot="1015168">
            <a:off x="1179891" y="3630693"/>
            <a:ext cx="1149913" cy="1149913"/>
            <a:chOff x="1281298" y="3754362"/>
            <a:chExt cx="843600" cy="843600"/>
          </a:xfrm>
        </p:grpSpPr>
        <p:sp>
          <p:nvSpPr>
            <p:cNvPr id="352" name="Google Shape;352;p34"/>
            <p:cNvSpPr/>
            <p:nvPr/>
          </p:nvSpPr>
          <p:spPr>
            <a:xfrm>
              <a:off x="1281298" y="3754362"/>
              <a:ext cx="843600" cy="8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34"/>
            <p:cNvGrpSpPr/>
            <p:nvPr/>
          </p:nvGrpSpPr>
          <p:grpSpPr>
            <a:xfrm>
              <a:off x="1479089" y="3970504"/>
              <a:ext cx="448020" cy="411291"/>
              <a:chOff x="3992088" y="3334725"/>
              <a:chExt cx="447975" cy="411250"/>
            </a:xfrm>
          </p:grpSpPr>
          <p:sp>
            <p:nvSpPr>
              <p:cNvPr id="354" name="Google Shape;354;p34"/>
              <p:cNvSpPr/>
              <p:nvPr/>
            </p:nvSpPr>
            <p:spPr>
              <a:xfrm>
                <a:off x="3992088" y="3334725"/>
                <a:ext cx="447975" cy="411250"/>
              </a:xfrm>
              <a:custGeom>
                <a:rect b="b" l="l" r="r" t="t"/>
                <a:pathLst>
                  <a:path extrusionOk="0" h="16450" w="17919">
                    <a:moveTo>
                      <a:pt x="5891"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7" y="0"/>
                      <a:pt x="0" y="227"/>
                      <a:pt x="0" y="524"/>
                    </a:cubicBezTo>
                    <a:lnTo>
                      <a:pt x="0" y="15925"/>
                    </a:lnTo>
                    <a:cubicBezTo>
                      <a:pt x="0" y="16205"/>
                      <a:pt x="227" y="16450"/>
                      <a:pt x="525" y="16450"/>
                    </a:cubicBezTo>
                    <a:lnTo>
                      <a:pt x="17394" y="16450"/>
                    </a:lnTo>
                    <a:cubicBezTo>
                      <a:pt x="17691" y="16450"/>
                      <a:pt x="17919" y="16205"/>
                      <a:pt x="17919" y="15925"/>
                    </a:cubicBezTo>
                    <a:lnTo>
                      <a:pt x="17919" y="2972"/>
                    </a:lnTo>
                    <a:cubicBezTo>
                      <a:pt x="17919" y="2692"/>
                      <a:pt x="17691" y="2447"/>
                      <a:pt x="17394" y="2447"/>
                    </a:cubicBezTo>
                    <a:lnTo>
                      <a:pt x="8461" y="2447"/>
                    </a:lnTo>
                    <a:lnTo>
                      <a:pt x="6521" y="192"/>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4064188" y="3509700"/>
                <a:ext cx="286275" cy="183850"/>
              </a:xfrm>
              <a:custGeom>
                <a:rect b="b" l="l" r="r" t="t"/>
                <a:pathLst>
                  <a:path extrusionOk="0" h="7354" w="11451">
                    <a:moveTo>
                      <a:pt x="4307" y="1052"/>
                    </a:moveTo>
                    <a:cubicBezTo>
                      <a:pt x="4717" y="1052"/>
                      <a:pt x="5135" y="1206"/>
                      <a:pt x="5472" y="1549"/>
                    </a:cubicBezTo>
                    <a:cubicBezTo>
                      <a:pt x="5139" y="1936"/>
                      <a:pt x="5477" y="2425"/>
                      <a:pt x="5874" y="2425"/>
                    </a:cubicBezTo>
                    <a:cubicBezTo>
                      <a:pt x="5997" y="2425"/>
                      <a:pt x="6125" y="2378"/>
                      <a:pt x="6241" y="2266"/>
                    </a:cubicBezTo>
                    <a:cubicBezTo>
                      <a:pt x="6294" y="2196"/>
                      <a:pt x="6381" y="2144"/>
                      <a:pt x="6451" y="2091"/>
                    </a:cubicBezTo>
                    <a:lnTo>
                      <a:pt x="6469" y="2074"/>
                    </a:lnTo>
                    <a:cubicBezTo>
                      <a:pt x="6714" y="1921"/>
                      <a:pt x="6975" y="1852"/>
                      <a:pt x="7228" y="1852"/>
                    </a:cubicBezTo>
                    <a:cubicBezTo>
                      <a:pt x="8077" y="1852"/>
                      <a:pt x="8842" y="2622"/>
                      <a:pt x="8654" y="3577"/>
                    </a:cubicBezTo>
                    <a:cubicBezTo>
                      <a:pt x="8584" y="3909"/>
                      <a:pt x="8846" y="4207"/>
                      <a:pt x="9178" y="4207"/>
                    </a:cubicBezTo>
                    <a:lnTo>
                      <a:pt x="9213" y="4207"/>
                    </a:lnTo>
                    <a:cubicBezTo>
                      <a:pt x="10559" y="4276"/>
                      <a:pt x="10542" y="6252"/>
                      <a:pt x="9213" y="6304"/>
                    </a:cubicBezTo>
                    <a:lnTo>
                      <a:pt x="3130" y="6304"/>
                    </a:lnTo>
                    <a:cubicBezTo>
                      <a:pt x="2081" y="6304"/>
                      <a:pt x="1504" y="5116"/>
                      <a:pt x="2133" y="4294"/>
                    </a:cubicBezTo>
                    <a:lnTo>
                      <a:pt x="2133" y="4294"/>
                    </a:lnTo>
                    <a:cubicBezTo>
                      <a:pt x="2221" y="4399"/>
                      <a:pt x="2308" y="4504"/>
                      <a:pt x="2395" y="4591"/>
                    </a:cubicBezTo>
                    <a:cubicBezTo>
                      <a:pt x="2500" y="4696"/>
                      <a:pt x="2636" y="4748"/>
                      <a:pt x="2771" y="4748"/>
                    </a:cubicBezTo>
                    <a:cubicBezTo>
                      <a:pt x="2907" y="4748"/>
                      <a:pt x="3042" y="4696"/>
                      <a:pt x="3147" y="4591"/>
                    </a:cubicBezTo>
                    <a:cubicBezTo>
                      <a:pt x="3357" y="4399"/>
                      <a:pt x="3357" y="4067"/>
                      <a:pt x="3147" y="3857"/>
                    </a:cubicBezTo>
                    <a:cubicBezTo>
                      <a:pt x="2833" y="3542"/>
                      <a:pt x="2658" y="3123"/>
                      <a:pt x="2658" y="2703"/>
                    </a:cubicBezTo>
                    <a:cubicBezTo>
                      <a:pt x="2658" y="1703"/>
                      <a:pt x="3465" y="1052"/>
                      <a:pt x="4307" y="1052"/>
                    </a:cubicBezTo>
                    <a:close/>
                    <a:moveTo>
                      <a:pt x="4326" y="0"/>
                    </a:moveTo>
                    <a:cubicBezTo>
                      <a:pt x="2946" y="0"/>
                      <a:pt x="1609" y="1052"/>
                      <a:pt x="1609" y="2686"/>
                    </a:cubicBezTo>
                    <a:cubicBezTo>
                      <a:pt x="1609" y="2895"/>
                      <a:pt x="1626" y="3088"/>
                      <a:pt x="1679" y="3280"/>
                    </a:cubicBezTo>
                    <a:cubicBezTo>
                      <a:pt x="1" y="4644"/>
                      <a:pt x="962" y="7353"/>
                      <a:pt x="3130" y="7353"/>
                    </a:cubicBezTo>
                    <a:lnTo>
                      <a:pt x="9231" y="7353"/>
                    </a:lnTo>
                    <a:cubicBezTo>
                      <a:pt x="10280" y="7353"/>
                      <a:pt x="11171" y="6566"/>
                      <a:pt x="11311" y="5518"/>
                    </a:cubicBezTo>
                    <a:cubicBezTo>
                      <a:pt x="11451" y="4469"/>
                      <a:pt x="10769" y="3490"/>
                      <a:pt x="9755" y="3228"/>
                    </a:cubicBezTo>
                    <a:cubicBezTo>
                      <a:pt x="9712" y="1817"/>
                      <a:pt x="8554" y="789"/>
                      <a:pt x="7256" y="789"/>
                    </a:cubicBezTo>
                    <a:cubicBezTo>
                      <a:pt x="6962" y="789"/>
                      <a:pt x="6661" y="842"/>
                      <a:pt x="6364" y="955"/>
                    </a:cubicBezTo>
                    <a:cubicBezTo>
                      <a:pt x="5801" y="295"/>
                      <a:pt x="5057" y="0"/>
                      <a:pt x="4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6" name="Google Shape;356;p34"/>
          <p:cNvSpPr txBox="1"/>
          <p:nvPr>
            <p:ph type="title"/>
          </p:nvPr>
        </p:nvSpPr>
        <p:spPr>
          <a:xfrm>
            <a:off x="1281300" y="1131025"/>
            <a:ext cx="6581400" cy="2565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a:t>
            </a:r>
            <a:r>
              <a:rPr lang="en"/>
              <a:t>wesome words</a:t>
            </a:r>
            <a:endParaRPr/>
          </a:p>
        </p:txBody>
      </p:sp>
      <p:cxnSp>
        <p:nvCxnSpPr>
          <p:cNvPr id="357" name="Google Shape;357;p34"/>
          <p:cNvCxnSpPr/>
          <p:nvPr/>
        </p:nvCxnSpPr>
        <p:spPr>
          <a:xfrm>
            <a:off x="2079650" y="3754950"/>
            <a:ext cx="4984500" cy="0"/>
          </a:xfrm>
          <a:prstGeom prst="straightConnector1">
            <a:avLst/>
          </a:prstGeom>
          <a:noFill/>
          <a:ln cap="flat" cmpd="sng" w="9525">
            <a:solidFill>
              <a:schemeClr val="accent1"/>
            </a:solidFill>
            <a:prstDash val="solid"/>
            <a:round/>
            <a:headEnd len="med" w="med" type="none"/>
            <a:tailEnd len="med" w="med" type="none"/>
          </a:ln>
        </p:spPr>
      </p:cxnSp>
      <p:sp>
        <p:nvSpPr>
          <p:cNvPr id="358" name="Google Shape;358;p34"/>
          <p:cNvSpPr txBox="1"/>
          <p:nvPr/>
        </p:nvSpPr>
        <p:spPr>
          <a:xfrm rot="540184">
            <a:off x="201240" y="4284765"/>
            <a:ext cx="2055119" cy="438270"/>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900">
                <a:solidFill>
                  <a:schemeClr val="accent1"/>
                </a:solidFill>
                <a:latin typeface="Jost SemiBold"/>
                <a:ea typeface="Jost SemiBold"/>
                <a:cs typeface="Jost SemiBold"/>
                <a:sym typeface="Jost SemiBold"/>
              </a:rPr>
              <a:t>Computing</a:t>
            </a:r>
            <a:endParaRPr sz="1900">
              <a:solidFill>
                <a:schemeClr val="accent1"/>
              </a:solidFill>
              <a:latin typeface="Jost SemiBold"/>
              <a:ea typeface="Jost SemiBold"/>
              <a:cs typeface="Jost SemiBold"/>
              <a:sym typeface="Jost SemiBold"/>
            </a:endParaRPr>
          </a:p>
        </p:txBody>
      </p:sp>
      <p:grpSp>
        <p:nvGrpSpPr>
          <p:cNvPr id="359" name="Google Shape;359;p34"/>
          <p:cNvGrpSpPr/>
          <p:nvPr/>
        </p:nvGrpSpPr>
        <p:grpSpPr>
          <a:xfrm rot="-542697">
            <a:off x="229023" y="2492446"/>
            <a:ext cx="1149954" cy="1149954"/>
            <a:chOff x="437712" y="2714237"/>
            <a:chExt cx="843600" cy="843600"/>
          </a:xfrm>
        </p:grpSpPr>
        <p:sp>
          <p:nvSpPr>
            <p:cNvPr id="360" name="Google Shape;360;p34"/>
            <p:cNvSpPr/>
            <p:nvPr/>
          </p:nvSpPr>
          <p:spPr>
            <a:xfrm>
              <a:off x="437712" y="2714237"/>
              <a:ext cx="843600" cy="8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34"/>
            <p:cNvGrpSpPr/>
            <p:nvPr/>
          </p:nvGrpSpPr>
          <p:grpSpPr>
            <a:xfrm>
              <a:off x="638527" y="2933188"/>
              <a:ext cx="441927" cy="405698"/>
              <a:chOff x="4735038" y="3334725"/>
              <a:chExt cx="447975" cy="411250"/>
            </a:xfrm>
          </p:grpSpPr>
          <p:sp>
            <p:nvSpPr>
              <p:cNvPr id="362" name="Google Shape;362;p34"/>
              <p:cNvSpPr/>
              <p:nvPr/>
            </p:nvSpPr>
            <p:spPr>
              <a:xfrm>
                <a:off x="4735038" y="3334725"/>
                <a:ext cx="447975" cy="411250"/>
              </a:xfrm>
              <a:custGeom>
                <a:rect b="b" l="l" r="r" t="t"/>
                <a:pathLst>
                  <a:path extrusionOk="0" h="16450" w="17919">
                    <a:moveTo>
                      <a:pt x="5892" y="1049"/>
                    </a:moveTo>
                    <a:lnTo>
                      <a:pt x="7832" y="3321"/>
                    </a:lnTo>
                    <a:cubicBezTo>
                      <a:pt x="7919" y="3444"/>
                      <a:pt x="8077" y="3496"/>
                      <a:pt x="8234" y="3514"/>
                    </a:cubicBezTo>
                    <a:lnTo>
                      <a:pt x="16870" y="3514"/>
                    </a:lnTo>
                    <a:lnTo>
                      <a:pt x="16870" y="4912"/>
                    </a:lnTo>
                    <a:lnTo>
                      <a:pt x="1049" y="4912"/>
                    </a:lnTo>
                    <a:lnTo>
                      <a:pt x="1049" y="1049"/>
                    </a:lnTo>
                    <a:close/>
                    <a:moveTo>
                      <a:pt x="16870" y="5961"/>
                    </a:moveTo>
                    <a:lnTo>
                      <a:pt x="16870" y="15401"/>
                    </a:lnTo>
                    <a:lnTo>
                      <a:pt x="1049" y="15401"/>
                    </a:lnTo>
                    <a:lnTo>
                      <a:pt x="1049" y="5961"/>
                    </a:lnTo>
                    <a:close/>
                    <a:moveTo>
                      <a:pt x="525" y="0"/>
                    </a:moveTo>
                    <a:cubicBezTo>
                      <a:pt x="228" y="0"/>
                      <a:pt x="0" y="227"/>
                      <a:pt x="0" y="524"/>
                    </a:cubicBezTo>
                    <a:lnTo>
                      <a:pt x="0" y="15925"/>
                    </a:lnTo>
                    <a:cubicBezTo>
                      <a:pt x="0" y="16205"/>
                      <a:pt x="228" y="16450"/>
                      <a:pt x="525" y="16450"/>
                    </a:cubicBezTo>
                    <a:lnTo>
                      <a:pt x="17394" y="16450"/>
                    </a:lnTo>
                    <a:cubicBezTo>
                      <a:pt x="17692" y="16450"/>
                      <a:pt x="17919" y="16205"/>
                      <a:pt x="17919" y="15925"/>
                    </a:cubicBezTo>
                    <a:lnTo>
                      <a:pt x="17919" y="2972"/>
                    </a:lnTo>
                    <a:cubicBezTo>
                      <a:pt x="17919" y="2692"/>
                      <a:pt x="17692" y="2447"/>
                      <a:pt x="17394" y="2447"/>
                    </a:cubicBezTo>
                    <a:lnTo>
                      <a:pt x="8461" y="2447"/>
                    </a:lnTo>
                    <a:lnTo>
                      <a:pt x="6521" y="192"/>
                    </a:lnTo>
                    <a:cubicBezTo>
                      <a:pt x="6416" y="70"/>
                      <a:pt x="6276" y="0"/>
                      <a:pt x="6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p:nvPr/>
            </p:nvSpPr>
            <p:spPr>
              <a:xfrm>
                <a:off x="4867013" y="3509975"/>
                <a:ext cx="184025" cy="183575"/>
              </a:xfrm>
              <a:custGeom>
                <a:rect b="b" l="l" r="r" t="t"/>
                <a:pathLst>
                  <a:path extrusionOk="0" h="7343" w="7361">
                    <a:moveTo>
                      <a:pt x="3682" y="1043"/>
                    </a:moveTo>
                    <a:cubicBezTo>
                      <a:pt x="3938" y="1043"/>
                      <a:pt x="4197" y="1137"/>
                      <a:pt x="4406" y="1346"/>
                    </a:cubicBezTo>
                    <a:cubicBezTo>
                      <a:pt x="5070" y="2010"/>
                      <a:pt x="4598" y="3147"/>
                      <a:pt x="3672" y="3147"/>
                    </a:cubicBezTo>
                    <a:cubicBezTo>
                      <a:pt x="3095" y="3147"/>
                      <a:pt x="2623" y="2675"/>
                      <a:pt x="2623" y="2098"/>
                    </a:cubicBezTo>
                    <a:cubicBezTo>
                      <a:pt x="2623" y="1458"/>
                      <a:pt x="3144" y="1043"/>
                      <a:pt x="3682" y="1043"/>
                    </a:cubicBezTo>
                    <a:close/>
                    <a:moveTo>
                      <a:pt x="3672" y="4178"/>
                    </a:moveTo>
                    <a:cubicBezTo>
                      <a:pt x="4913" y="4178"/>
                      <a:pt x="5997" y="5070"/>
                      <a:pt x="6242" y="6293"/>
                    </a:cubicBezTo>
                    <a:lnTo>
                      <a:pt x="1102" y="6293"/>
                    </a:lnTo>
                    <a:cubicBezTo>
                      <a:pt x="1329" y="5070"/>
                      <a:pt x="2413" y="4178"/>
                      <a:pt x="3672" y="4178"/>
                    </a:cubicBezTo>
                    <a:close/>
                    <a:moveTo>
                      <a:pt x="3689" y="0"/>
                    </a:moveTo>
                    <a:cubicBezTo>
                      <a:pt x="1871" y="0"/>
                      <a:pt x="910" y="2133"/>
                      <a:pt x="2116" y="3496"/>
                    </a:cubicBezTo>
                    <a:cubicBezTo>
                      <a:pt x="822" y="4108"/>
                      <a:pt x="1" y="5402"/>
                      <a:pt x="1" y="6818"/>
                    </a:cubicBezTo>
                    <a:cubicBezTo>
                      <a:pt x="1" y="7115"/>
                      <a:pt x="246" y="7342"/>
                      <a:pt x="525" y="7342"/>
                    </a:cubicBezTo>
                    <a:lnTo>
                      <a:pt x="6836" y="7342"/>
                    </a:lnTo>
                    <a:cubicBezTo>
                      <a:pt x="7116" y="7342"/>
                      <a:pt x="7360" y="7115"/>
                      <a:pt x="7360" y="6818"/>
                    </a:cubicBezTo>
                    <a:cubicBezTo>
                      <a:pt x="7360" y="5402"/>
                      <a:pt x="6539" y="4108"/>
                      <a:pt x="5245" y="3496"/>
                    </a:cubicBezTo>
                    <a:cubicBezTo>
                      <a:pt x="6451" y="2133"/>
                      <a:pt x="5490" y="0"/>
                      <a:pt x="36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 name="Google Shape;364;p34"/>
          <p:cNvGrpSpPr/>
          <p:nvPr/>
        </p:nvGrpSpPr>
        <p:grpSpPr>
          <a:xfrm rot="-672116">
            <a:off x="7519039" y="479742"/>
            <a:ext cx="1149884" cy="1149884"/>
            <a:chOff x="7403523" y="426396"/>
            <a:chExt cx="843600" cy="843600"/>
          </a:xfrm>
        </p:grpSpPr>
        <p:sp>
          <p:nvSpPr>
            <p:cNvPr id="365" name="Google Shape;365;p34"/>
            <p:cNvSpPr/>
            <p:nvPr/>
          </p:nvSpPr>
          <p:spPr>
            <a:xfrm>
              <a:off x="7403523" y="426396"/>
              <a:ext cx="843600" cy="843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34"/>
            <p:cNvGrpSpPr/>
            <p:nvPr/>
          </p:nvGrpSpPr>
          <p:grpSpPr>
            <a:xfrm>
              <a:off x="7587566" y="627090"/>
              <a:ext cx="475519" cy="442228"/>
              <a:chOff x="6189038" y="2623325"/>
              <a:chExt cx="482075" cy="448325"/>
            </a:xfrm>
          </p:grpSpPr>
          <p:sp>
            <p:nvSpPr>
              <p:cNvPr id="367" name="Google Shape;367;p34"/>
              <p:cNvSpPr/>
              <p:nvPr/>
            </p:nvSpPr>
            <p:spPr>
              <a:xfrm>
                <a:off x="6189038" y="2623325"/>
                <a:ext cx="482075" cy="448325"/>
              </a:xfrm>
              <a:custGeom>
                <a:rect b="b" l="l" r="r" t="t"/>
                <a:pathLst>
                  <a:path extrusionOk="0" h="17933" w="19283">
                    <a:moveTo>
                      <a:pt x="7079" y="1051"/>
                    </a:moveTo>
                    <a:cubicBezTo>
                      <a:pt x="8087" y="1051"/>
                      <a:pt x="9078" y="1511"/>
                      <a:pt x="9720" y="2357"/>
                    </a:cubicBezTo>
                    <a:cubicBezTo>
                      <a:pt x="9651" y="2426"/>
                      <a:pt x="9563" y="2496"/>
                      <a:pt x="9493" y="2584"/>
                    </a:cubicBezTo>
                    <a:cubicBezTo>
                      <a:pt x="9102" y="2961"/>
                      <a:pt x="9460" y="3495"/>
                      <a:pt x="9876" y="3495"/>
                    </a:cubicBezTo>
                    <a:cubicBezTo>
                      <a:pt x="10000" y="3495"/>
                      <a:pt x="10129" y="3448"/>
                      <a:pt x="10245" y="3335"/>
                    </a:cubicBezTo>
                    <a:cubicBezTo>
                      <a:pt x="10385" y="3178"/>
                      <a:pt x="10560" y="3056"/>
                      <a:pt x="10734" y="2933"/>
                    </a:cubicBezTo>
                    <a:cubicBezTo>
                      <a:pt x="11247" y="2598"/>
                      <a:pt x="11803" y="2446"/>
                      <a:pt x="12345" y="2446"/>
                    </a:cubicBezTo>
                    <a:cubicBezTo>
                      <a:pt x="13893" y="2446"/>
                      <a:pt x="15327" y="3685"/>
                      <a:pt x="15314" y="5433"/>
                    </a:cubicBezTo>
                    <a:cubicBezTo>
                      <a:pt x="15314" y="5626"/>
                      <a:pt x="15297" y="5835"/>
                      <a:pt x="15262" y="6028"/>
                    </a:cubicBezTo>
                    <a:cubicBezTo>
                      <a:pt x="15197" y="6353"/>
                      <a:pt x="15449" y="6662"/>
                      <a:pt x="15780" y="6662"/>
                    </a:cubicBezTo>
                    <a:cubicBezTo>
                      <a:pt x="15805" y="6662"/>
                      <a:pt x="15831" y="6661"/>
                      <a:pt x="15856" y="6657"/>
                    </a:cubicBezTo>
                    <a:cubicBezTo>
                      <a:pt x="17098" y="6657"/>
                      <a:pt x="18129" y="7671"/>
                      <a:pt x="18129" y="8929"/>
                    </a:cubicBezTo>
                    <a:cubicBezTo>
                      <a:pt x="18129" y="10188"/>
                      <a:pt x="17098" y="11202"/>
                      <a:pt x="15856" y="11202"/>
                    </a:cubicBezTo>
                    <a:lnTo>
                      <a:pt x="15664" y="11202"/>
                    </a:lnTo>
                    <a:lnTo>
                      <a:pt x="15664" y="8999"/>
                    </a:lnTo>
                    <a:cubicBezTo>
                      <a:pt x="15664" y="8702"/>
                      <a:pt x="15419" y="8475"/>
                      <a:pt x="15140" y="8475"/>
                    </a:cubicBezTo>
                    <a:lnTo>
                      <a:pt x="5333" y="8475"/>
                    </a:lnTo>
                    <a:cubicBezTo>
                      <a:pt x="5053" y="8475"/>
                      <a:pt x="4808" y="8702"/>
                      <a:pt x="4808" y="8999"/>
                    </a:cubicBezTo>
                    <a:lnTo>
                      <a:pt x="4808" y="11202"/>
                    </a:lnTo>
                    <a:cubicBezTo>
                      <a:pt x="2448" y="11045"/>
                      <a:pt x="1487" y="8090"/>
                      <a:pt x="3305" y="6570"/>
                    </a:cubicBezTo>
                    <a:lnTo>
                      <a:pt x="3305" y="6570"/>
                    </a:lnTo>
                    <a:cubicBezTo>
                      <a:pt x="3497" y="6902"/>
                      <a:pt x="3724" y="7199"/>
                      <a:pt x="3987" y="7461"/>
                    </a:cubicBezTo>
                    <a:cubicBezTo>
                      <a:pt x="4106" y="7580"/>
                      <a:pt x="4237" y="7630"/>
                      <a:pt x="4362" y="7630"/>
                    </a:cubicBezTo>
                    <a:cubicBezTo>
                      <a:pt x="4771" y="7630"/>
                      <a:pt x="5113" y="7101"/>
                      <a:pt x="4738" y="6727"/>
                    </a:cubicBezTo>
                    <a:cubicBezTo>
                      <a:pt x="4424" y="6412"/>
                      <a:pt x="4161" y="6028"/>
                      <a:pt x="4004" y="5608"/>
                    </a:cubicBezTo>
                    <a:cubicBezTo>
                      <a:pt x="3375" y="4052"/>
                      <a:pt x="4004" y="2304"/>
                      <a:pt x="5455" y="1482"/>
                    </a:cubicBezTo>
                    <a:cubicBezTo>
                      <a:pt x="5964" y="1191"/>
                      <a:pt x="6524" y="1051"/>
                      <a:pt x="7079" y="1051"/>
                    </a:cubicBezTo>
                    <a:close/>
                    <a:moveTo>
                      <a:pt x="14615" y="9524"/>
                    </a:moveTo>
                    <a:lnTo>
                      <a:pt x="14615" y="16027"/>
                    </a:lnTo>
                    <a:lnTo>
                      <a:pt x="12378" y="13545"/>
                    </a:lnTo>
                    <a:cubicBezTo>
                      <a:pt x="12273" y="13440"/>
                      <a:pt x="12133" y="13370"/>
                      <a:pt x="11976" y="13370"/>
                    </a:cubicBezTo>
                    <a:cubicBezTo>
                      <a:pt x="11836" y="13370"/>
                      <a:pt x="11696" y="13440"/>
                      <a:pt x="11591" y="13545"/>
                    </a:cubicBezTo>
                    <a:lnTo>
                      <a:pt x="9808" y="15520"/>
                    </a:lnTo>
                    <a:lnTo>
                      <a:pt x="8497" y="14209"/>
                    </a:lnTo>
                    <a:cubicBezTo>
                      <a:pt x="8392" y="14104"/>
                      <a:pt x="8256" y="14051"/>
                      <a:pt x="8121" y="14051"/>
                    </a:cubicBezTo>
                    <a:cubicBezTo>
                      <a:pt x="7985" y="14051"/>
                      <a:pt x="7850" y="14104"/>
                      <a:pt x="7745" y="14209"/>
                    </a:cubicBezTo>
                    <a:lnTo>
                      <a:pt x="5875" y="16132"/>
                    </a:lnTo>
                    <a:lnTo>
                      <a:pt x="5875" y="9524"/>
                    </a:lnTo>
                    <a:close/>
                    <a:moveTo>
                      <a:pt x="8130" y="15345"/>
                    </a:moveTo>
                    <a:lnTo>
                      <a:pt x="9109" y="16324"/>
                    </a:lnTo>
                    <a:lnTo>
                      <a:pt x="8602" y="16883"/>
                    </a:lnTo>
                    <a:lnTo>
                      <a:pt x="6609" y="16883"/>
                    </a:lnTo>
                    <a:lnTo>
                      <a:pt x="8130" y="15345"/>
                    </a:lnTo>
                    <a:close/>
                    <a:moveTo>
                      <a:pt x="11993" y="14698"/>
                    </a:moveTo>
                    <a:lnTo>
                      <a:pt x="13951" y="16883"/>
                    </a:lnTo>
                    <a:lnTo>
                      <a:pt x="10018" y="16883"/>
                    </a:lnTo>
                    <a:lnTo>
                      <a:pt x="11993" y="14698"/>
                    </a:lnTo>
                    <a:close/>
                    <a:moveTo>
                      <a:pt x="7128" y="1"/>
                    </a:moveTo>
                    <a:cubicBezTo>
                      <a:pt x="4895" y="1"/>
                      <a:pt x="2710" y="1694"/>
                      <a:pt x="2710" y="4384"/>
                    </a:cubicBezTo>
                    <a:cubicBezTo>
                      <a:pt x="2710" y="4786"/>
                      <a:pt x="2763" y="5188"/>
                      <a:pt x="2885" y="5573"/>
                    </a:cubicBezTo>
                    <a:cubicBezTo>
                      <a:pt x="1" y="7583"/>
                      <a:pt x="1312" y="12094"/>
                      <a:pt x="4808" y="12251"/>
                    </a:cubicBezTo>
                    <a:lnTo>
                      <a:pt x="4808" y="17408"/>
                    </a:lnTo>
                    <a:cubicBezTo>
                      <a:pt x="4808" y="17688"/>
                      <a:pt x="5053" y="17932"/>
                      <a:pt x="5333" y="17932"/>
                    </a:cubicBezTo>
                    <a:lnTo>
                      <a:pt x="15140" y="17932"/>
                    </a:lnTo>
                    <a:cubicBezTo>
                      <a:pt x="15419" y="17932"/>
                      <a:pt x="15664" y="17688"/>
                      <a:pt x="15664" y="17408"/>
                    </a:cubicBezTo>
                    <a:lnTo>
                      <a:pt x="15664" y="12251"/>
                    </a:lnTo>
                    <a:lnTo>
                      <a:pt x="15839" y="12251"/>
                    </a:lnTo>
                    <a:cubicBezTo>
                      <a:pt x="17570" y="12251"/>
                      <a:pt x="19003" y="10905"/>
                      <a:pt x="19143" y="9192"/>
                    </a:cubicBezTo>
                    <a:cubicBezTo>
                      <a:pt x="19283" y="7461"/>
                      <a:pt x="18059" y="5905"/>
                      <a:pt x="16363" y="5643"/>
                    </a:cubicBezTo>
                    <a:lnTo>
                      <a:pt x="16363" y="5416"/>
                    </a:lnTo>
                    <a:cubicBezTo>
                      <a:pt x="16350" y="3102"/>
                      <a:pt x="14437" y="1407"/>
                      <a:pt x="12327" y="1407"/>
                    </a:cubicBezTo>
                    <a:cubicBezTo>
                      <a:pt x="11759" y="1407"/>
                      <a:pt x="11176" y="1530"/>
                      <a:pt x="10612" y="1797"/>
                    </a:cubicBezTo>
                    <a:cubicBezTo>
                      <a:pt x="9702" y="556"/>
                      <a:pt x="8407" y="1"/>
                      <a:pt x="7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6389638" y="2885650"/>
                <a:ext cx="92250" cy="78925"/>
              </a:xfrm>
              <a:custGeom>
                <a:rect b="b" l="l" r="r" t="t"/>
                <a:pathLst>
                  <a:path extrusionOk="0" h="3157" w="3690">
                    <a:moveTo>
                      <a:pt x="1592" y="1059"/>
                    </a:moveTo>
                    <a:cubicBezTo>
                      <a:pt x="2046" y="1059"/>
                      <a:pt x="2291" y="1618"/>
                      <a:pt x="1959" y="1950"/>
                    </a:cubicBezTo>
                    <a:cubicBezTo>
                      <a:pt x="1850" y="2059"/>
                      <a:pt x="1715" y="2108"/>
                      <a:pt x="1583" y="2108"/>
                    </a:cubicBezTo>
                    <a:cubicBezTo>
                      <a:pt x="1311" y="2108"/>
                      <a:pt x="1050" y="1901"/>
                      <a:pt x="1050" y="1583"/>
                    </a:cubicBezTo>
                    <a:cubicBezTo>
                      <a:pt x="1050" y="1286"/>
                      <a:pt x="1294" y="1059"/>
                      <a:pt x="1592" y="1059"/>
                    </a:cubicBezTo>
                    <a:close/>
                    <a:moveTo>
                      <a:pt x="1593" y="0"/>
                    </a:moveTo>
                    <a:cubicBezTo>
                      <a:pt x="780" y="0"/>
                      <a:pt x="1" y="635"/>
                      <a:pt x="1" y="1583"/>
                    </a:cubicBezTo>
                    <a:cubicBezTo>
                      <a:pt x="1" y="2457"/>
                      <a:pt x="717" y="3156"/>
                      <a:pt x="1592" y="3156"/>
                    </a:cubicBezTo>
                    <a:cubicBezTo>
                      <a:pt x="2990" y="3156"/>
                      <a:pt x="3689" y="1461"/>
                      <a:pt x="2693" y="464"/>
                    </a:cubicBezTo>
                    <a:cubicBezTo>
                      <a:pt x="2372" y="143"/>
                      <a:pt x="1979" y="0"/>
                      <a:pt x="1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5"/>
          <p:cNvSpPr txBox="1"/>
          <p:nvPr>
            <p:ph type="title"/>
          </p:nvPr>
        </p:nvSpPr>
        <p:spPr>
          <a:xfrm>
            <a:off x="730825" y="535650"/>
            <a:ext cx="76824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Examples</a:t>
            </a:r>
            <a:endParaRPr/>
          </a:p>
        </p:txBody>
      </p:sp>
      <p:cxnSp>
        <p:nvCxnSpPr>
          <p:cNvPr id="374" name="Google Shape;374;p35"/>
          <p:cNvCxnSpPr/>
          <p:nvPr/>
        </p:nvCxnSpPr>
        <p:spPr>
          <a:xfrm>
            <a:off x="3141450" y="1033750"/>
            <a:ext cx="2861100" cy="0"/>
          </a:xfrm>
          <a:prstGeom prst="straightConnector1">
            <a:avLst/>
          </a:prstGeom>
          <a:noFill/>
          <a:ln cap="flat" cmpd="sng" w="9525">
            <a:solidFill>
              <a:schemeClr val="accent1"/>
            </a:solidFill>
            <a:prstDash val="solid"/>
            <a:round/>
            <a:headEnd len="med" w="med" type="none"/>
            <a:tailEnd len="med" w="med" type="none"/>
          </a:ln>
        </p:spPr>
      </p:cxnSp>
      <p:sp>
        <p:nvSpPr>
          <p:cNvPr id="375" name="Google Shape;375;p35"/>
          <p:cNvSpPr txBox="1"/>
          <p:nvPr>
            <p:ph idx="1" type="body"/>
          </p:nvPr>
        </p:nvSpPr>
        <p:spPr>
          <a:xfrm>
            <a:off x="1278450" y="1694775"/>
            <a:ext cx="6587100" cy="2220300"/>
          </a:xfrm>
          <a:prstGeom prst="rect">
            <a:avLst/>
          </a:prstGeom>
        </p:spPr>
        <p:txBody>
          <a:bodyPr anchorCtr="0" anchor="t" bIns="0" lIns="0" spcFirstLastPara="1" rIns="0" wrap="square" tIns="0">
            <a:noAutofit/>
          </a:bodyPr>
          <a:lstStyle/>
          <a:p>
            <a:pPr indent="-290584" lvl="0" marL="341342" rtl="0" algn="l">
              <a:spcBef>
                <a:spcPts val="0"/>
              </a:spcBef>
              <a:spcAft>
                <a:spcPts val="0"/>
              </a:spcAft>
              <a:buSzPts val="1600"/>
              <a:buChar char="●"/>
            </a:pPr>
            <a:r>
              <a:rPr lang="en"/>
              <a:t>Venus has a beautiful name and is the second planet from the Sun</a:t>
            </a:r>
            <a:endParaRPr/>
          </a:p>
          <a:p>
            <a:pPr indent="-290584" lvl="0" marL="341342" rtl="0" algn="l">
              <a:spcBef>
                <a:spcPts val="1000"/>
              </a:spcBef>
              <a:spcAft>
                <a:spcPts val="0"/>
              </a:spcAft>
              <a:buSzPts val="1600"/>
              <a:buChar char="●"/>
            </a:pPr>
            <a:r>
              <a:rPr lang="en"/>
              <a:t>Earth is the third planet from the Sun and the only one that harbors life</a:t>
            </a:r>
            <a:r>
              <a:rPr lang="en"/>
              <a:t> </a:t>
            </a:r>
            <a:endParaRPr/>
          </a:p>
          <a:p>
            <a:pPr indent="-290584" lvl="0" marL="341342" rtl="0" algn="l">
              <a:spcBef>
                <a:spcPts val="1000"/>
              </a:spcBef>
              <a:spcAft>
                <a:spcPts val="0"/>
              </a:spcAft>
              <a:buSzPts val="1600"/>
              <a:buChar char="●"/>
            </a:pPr>
            <a:r>
              <a:rPr lang="en"/>
              <a:t>Mars is full of iron oxide dust, which gives the planet its reddish cast</a:t>
            </a:r>
            <a:endParaRPr/>
          </a:p>
          <a:p>
            <a:pPr indent="-290584" lvl="0" marL="341342" rtl="0" algn="l">
              <a:spcBef>
                <a:spcPts val="1000"/>
              </a:spcBef>
              <a:spcAft>
                <a:spcPts val="0"/>
              </a:spcAft>
              <a:buSzPts val="1600"/>
              <a:buChar char="●"/>
            </a:pPr>
            <a:r>
              <a:rPr lang="en"/>
              <a:t>Neptune is the fourth-largest object by diameter in the Solar System</a:t>
            </a:r>
            <a:endParaRPr/>
          </a:p>
          <a:p>
            <a:pPr indent="-290584" lvl="0" marL="341342" rtl="0" algn="l">
              <a:spcBef>
                <a:spcPts val="1000"/>
              </a:spcBef>
              <a:spcAft>
                <a:spcPts val="0"/>
              </a:spcAft>
              <a:buSzPts val="1600"/>
              <a:buChar char="●"/>
            </a:pPr>
            <a:r>
              <a:rPr lang="en"/>
              <a:t>Jupiter is a gas giant and the biggest planet in the Solar System</a:t>
            </a:r>
            <a:endParaRPr/>
          </a:p>
          <a:p>
            <a:pPr indent="-290584" lvl="0" marL="341342" rtl="0" algn="l">
              <a:spcBef>
                <a:spcPts val="1000"/>
              </a:spcBef>
              <a:spcAft>
                <a:spcPts val="1000"/>
              </a:spcAft>
              <a:buSzPts val="1600"/>
              <a:buChar char="●"/>
            </a:pPr>
            <a:r>
              <a:rPr lang="en"/>
              <a:t>Saturn was named after the Roman god of wealth and agriculture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6"/>
          <p:cNvSpPr txBox="1"/>
          <p:nvPr>
            <p:ph type="title"/>
          </p:nvPr>
        </p:nvSpPr>
        <p:spPr>
          <a:xfrm>
            <a:off x="865275" y="535650"/>
            <a:ext cx="7413300" cy="467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a:t>
            </a:r>
            <a:r>
              <a:rPr lang="en"/>
              <a:t>eatures of the topic</a:t>
            </a:r>
            <a:endParaRPr/>
          </a:p>
        </p:txBody>
      </p:sp>
      <p:cxnSp>
        <p:nvCxnSpPr>
          <p:cNvPr id="381" name="Google Shape;381;p36"/>
          <p:cNvCxnSpPr/>
          <p:nvPr/>
        </p:nvCxnSpPr>
        <p:spPr>
          <a:xfrm>
            <a:off x="1392225" y="1033750"/>
            <a:ext cx="6359400" cy="0"/>
          </a:xfrm>
          <a:prstGeom prst="straightConnector1">
            <a:avLst/>
          </a:prstGeom>
          <a:noFill/>
          <a:ln cap="flat" cmpd="sng" w="9525">
            <a:solidFill>
              <a:schemeClr val="accent1"/>
            </a:solidFill>
            <a:prstDash val="solid"/>
            <a:round/>
            <a:headEnd len="med" w="med" type="none"/>
            <a:tailEnd len="med" w="med" type="none"/>
          </a:ln>
        </p:spPr>
      </p:cxnSp>
      <p:pic>
        <p:nvPicPr>
          <p:cNvPr id="382" name="Google Shape;382;p36" title="Gráfico">
            <a:hlinkClick r:id="rId3"/>
          </p:cNvPr>
          <p:cNvPicPr preferRelativeResize="0"/>
          <p:nvPr/>
        </p:nvPicPr>
        <p:blipFill>
          <a:blip r:embed="rId4">
            <a:alphaModFix/>
          </a:blip>
          <a:stretch>
            <a:fillRect/>
          </a:stretch>
        </p:blipFill>
        <p:spPr>
          <a:xfrm>
            <a:off x="3082425" y="1305400"/>
            <a:ext cx="2979199" cy="2841350"/>
          </a:xfrm>
          <a:prstGeom prst="rect">
            <a:avLst/>
          </a:prstGeom>
          <a:noFill/>
          <a:ln>
            <a:noFill/>
          </a:ln>
        </p:spPr>
      </p:pic>
      <p:sp>
        <p:nvSpPr>
          <p:cNvPr id="383" name="Google Shape;383;p36"/>
          <p:cNvSpPr txBox="1"/>
          <p:nvPr/>
        </p:nvSpPr>
        <p:spPr>
          <a:xfrm flipH="1" rot="-60564">
            <a:off x="716916" y="1317675"/>
            <a:ext cx="1396417" cy="325850"/>
          </a:xfrm>
          <a:prstGeom prst="rect">
            <a:avLst/>
          </a:prstGeom>
          <a:solidFill>
            <a:srgbClr val="F57474"/>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24%</a:t>
            </a:r>
            <a:endParaRPr b="1" sz="2000">
              <a:solidFill>
                <a:schemeClr val="accent2"/>
              </a:solidFill>
              <a:latin typeface="Jost"/>
              <a:ea typeface="Jost"/>
              <a:cs typeface="Jost"/>
              <a:sym typeface="Jost"/>
            </a:endParaRPr>
          </a:p>
        </p:txBody>
      </p:sp>
      <p:sp>
        <p:nvSpPr>
          <p:cNvPr id="384" name="Google Shape;384;p36"/>
          <p:cNvSpPr txBox="1"/>
          <p:nvPr/>
        </p:nvSpPr>
        <p:spPr>
          <a:xfrm>
            <a:off x="714175" y="2085707"/>
            <a:ext cx="1635000" cy="516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Saturn is a gas giant with rings</a:t>
            </a:r>
            <a:endParaRPr sz="1600">
              <a:solidFill>
                <a:schemeClr val="accent1"/>
              </a:solidFill>
              <a:latin typeface="Jost"/>
              <a:ea typeface="Jost"/>
              <a:cs typeface="Jost"/>
              <a:sym typeface="Jost"/>
            </a:endParaRPr>
          </a:p>
        </p:txBody>
      </p:sp>
      <p:sp>
        <p:nvSpPr>
          <p:cNvPr id="385" name="Google Shape;385;p36"/>
          <p:cNvSpPr txBox="1"/>
          <p:nvPr/>
        </p:nvSpPr>
        <p:spPr>
          <a:xfrm>
            <a:off x="714175" y="1734291"/>
            <a:ext cx="1635000" cy="320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Saturn</a:t>
            </a:r>
            <a:endParaRPr sz="2000">
              <a:solidFill>
                <a:schemeClr val="accent1"/>
              </a:solidFill>
              <a:latin typeface="Jost SemiBold"/>
              <a:ea typeface="Jost SemiBold"/>
              <a:cs typeface="Jost SemiBold"/>
              <a:sym typeface="Jost SemiBold"/>
            </a:endParaRPr>
          </a:p>
        </p:txBody>
      </p:sp>
      <p:sp>
        <p:nvSpPr>
          <p:cNvPr id="386" name="Google Shape;386;p36"/>
          <p:cNvSpPr txBox="1"/>
          <p:nvPr/>
        </p:nvSpPr>
        <p:spPr>
          <a:xfrm rot="60564">
            <a:off x="716916" y="2933379"/>
            <a:ext cx="1396417" cy="325850"/>
          </a:xfrm>
          <a:prstGeom prst="rect">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35</a:t>
            </a:r>
            <a:r>
              <a:rPr b="1" lang="en" sz="2000">
                <a:solidFill>
                  <a:schemeClr val="accent2"/>
                </a:solidFill>
                <a:latin typeface="Jost"/>
                <a:ea typeface="Jost"/>
                <a:cs typeface="Jost"/>
                <a:sym typeface="Jost"/>
              </a:rPr>
              <a:t>%</a:t>
            </a:r>
            <a:endParaRPr b="1" sz="2000">
              <a:solidFill>
                <a:schemeClr val="accent2"/>
              </a:solidFill>
              <a:latin typeface="Jost"/>
              <a:ea typeface="Jost"/>
              <a:cs typeface="Jost"/>
              <a:sym typeface="Jost"/>
            </a:endParaRPr>
          </a:p>
        </p:txBody>
      </p:sp>
      <p:sp>
        <p:nvSpPr>
          <p:cNvPr id="387" name="Google Shape;387;p36"/>
          <p:cNvSpPr txBox="1"/>
          <p:nvPr/>
        </p:nvSpPr>
        <p:spPr>
          <a:xfrm>
            <a:off x="714175" y="3701411"/>
            <a:ext cx="1635000" cy="516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600">
                <a:solidFill>
                  <a:schemeClr val="accent1"/>
                </a:solidFill>
                <a:latin typeface="Jost"/>
                <a:ea typeface="Jost"/>
                <a:cs typeface="Jost"/>
                <a:sym typeface="Jost"/>
              </a:rPr>
              <a:t>Venus has a </a:t>
            </a:r>
            <a:r>
              <a:rPr lang="en" sz="1600">
                <a:solidFill>
                  <a:schemeClr val="accent1"/>
                </a:solidFill>
                <a:latin typeface="Jost"/>
                <a:ea typeface="Jost"/>
                <a:cs typeface="Jost"/>
                <a:sym typeface="Jost"/>
              </a:rPr>
              <a:t>beautiful</a:t>
            </a:r>
            <a:r>
              <a:rPr lang="en" sz="1600">
                <a:solidFill>
                  <a:schemeClr val="accent1"/>
                </a:solidFill>
                <a:latin typeface="Jost"/>
                <a:ea typeface="Jost"/>
                <a:cs typeface="Jost"/>
                <a:sym typeface="Jost"/>
              </a:rPr>
              <a:t> name</a:t>
            </a:r>
            <a:endParaRPr sz="1600">
              <a:solidFill>
                <a:schemeClr val="accent1"/>
              </a:solidFill>
              <a:latin typeface="Jost"/>
              <a:ea typeface="Jost"/>
              <a:cs typeface="Jost"/>
              <a:sym typeface="Jost"/>
            </a:endParaRPr>
          </a:p>
        </p:txBody>
      </p:sp>
      <p:sp>
        <p:nvSpPr>
          <p:cNvPr id="388" name="Google Shape;388;p36"/>
          <p:cNvSpPr txBox="1"/>
          <p:nvPr/>
        </p:nvSpPr>
        <p:spPr>
          <a:xfrm>
            <a:off x="714175" y="3349996"/>
            <a:ext cx="1635000" cy="320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2000">
                <a:solidFill>
                  <a:schemeClr val="accent1"/>
                </a:solidFill>
                <a:latin typeface="Jost SemiBold"/>
                <a:ea typeface="Jost SemiBold"/>
                <a:cs typeface="Jost SemiBold"/>
                <a:sym typeface="Jost SemiBold"/>
              </a:rPr>
              <a:t>Venus</a:t>
            </a:r>
            <a:endParaRPr sz="2000">
              <a:solidFill>
                <a:schemeClr val="accent1"/>
              </a:solidFill>
              <a:latin typeface="Jost SemiBold"/>
              <a:ea typeface="Jost SemiBold"/>
              <a:cs typeface="Jost SemiBold"/>
              <a:sym typeface="Jost SemiBold"/>
            </a:endParaRPr>
          </a:p>
        </p:txBody>
      </p:sp>
      <p:sp>
        <p:nvSpPr>
          <p:cNvPr id="389" name="Google Shape;389;p36"/>
          <p:cNvSpPr txBox="1"/>
          <p:nvPr/>
        </p:nvSpPr>
        <p:spPr>
          <a:xfrm rot="60564">
            <a:off x="7030716" y="1317675"/>
            <a:ext cx="1396417" cy="325850"/>
          </a:xfrm>
          <a:prstGeom prst="rect">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2000">
                <a:solidFill>
                  <a:schemeClr val="accent1"/>
                </a:solidFill>
                <a:latin typeface="Jost"/>
                <a:ea typeface="Jost"/>
                <a:cs typeface="Jost"/>
                <a:sym typeface="Jost"/>
              </a:rPr>
              <a:t>17</a:t>
            </a:r>
            <a:r>
              <a:rPr b="1" lang="en" sz="2000">
                <a:solidFill>
                  <a:schemeClr val="accent1"/>
                </a:solidFill>
                <a:latin typeface="Jost"/>
                <a:ea typeface="Jost"/>
                <a:cs typeface="Jost"/>
                <a:sym typeface="Jost"/>
              </a:rPr>
              <a:t>%</a:t>
            </a:r>
            <a:endParaRPr b="1" sz="2000">
              <a:solidFill>
                <a:schemeClr val="accent1"/>
              </a:solidFill>
              <a:latin typeface="Jost"/>
              <a:ea typeface="Jost"/>
              <a:cs typeface="Jost"/>
              <a:sym typeface="Jost"/>
            </a:endParaRPr>
          </a:p>
        </p:txBody>
      </p:sp>
      <p:sp>
        <p:nvSpPr>
          <p:cNvPr id="390" name="Google Shape;390;p36"/>
          <p:cNvSpPr txBox="1"/>
          <p:nvPr/>
        </p:nvSpPr>
        <p:spPr>
          <a:xfrm>
            <a:off x="6794875" y="2085707"/>
            <a:ext cx="1635000" cy="5163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600">
                <a:solidFill>
                  <a:schemeClr val="accent1"/>
                </a:solidFill>
                <a:latin typeface="Jost"/>
                <a:ea typeface="Jost"/>
                <a:cs typeface="Jost"/>
                <a:sym typeface="Jost"/>
              </a:rPr>
              <a:t>Neptune is far away from Earth</a:t>
            </a:r>
            <a:endParaRPr sz="1600">
              <a:solidFill>
                <a:schemeClr val="accent1"/>
              </a:solidFill>
              <a:latin typeface="Jost"/>
              <a:ea typeface="Jost"/>
              <a:cs typeface="Jost"/>
              <a:sym typeface="Jost"/>
            </a:endParaRPr>
          </a:p>
        </p:txBody>
      </p:sp>
      <p:sp>
        <p:nvSpPr>
          <p:cNvPr id="391" name="Google Shape;391;p36"/>
          <p:cNvSpPr txBox="1"/>
          <p:nvPr/>
        </p:nvSpPr>
        <p:spPr>
          <a:xfrm>
            <a:off x="6794875" y="1734291"/>
            <a:ext cx="1635000" cy="3207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2000">
                <a:solidFill>
                  <a:schemeClr val="accent1"/>
                </a:solidFill>
                <a:latin typeface="Jost SemiBold"/>
                <a:ea typeface="Jost SemiBold"/>
                <a:cs typeface="Jost SemiBold"/>
                <a:sym typeface="Jost SemiBold"/>
              </a:rPr>
              <a:t>Neptune</a:t>
            </a:r>
            <a:endParaRPr sz="2000">
              <a:solidFill>
                <a:schemeClr val="accent1"/>
              </a:solidFill>
              <a:latin typeface="Jost SemiBold"/>
              <a:ea typeface="Jost SemiBold"/>
              <a:cs typeface="Jost SemiBold"/>
              <a:sym typeface="Jost SemiBold"/>
            </a:endParaRPr>
          </a:p>
        </p:txBody>
      </p:sp>
      <p:sp>
        <p:nvSpPr>
          <p:cNvPr id="392" name="Google Shape;392;p36"/>
          <p:cNvSpPr txBox="1"/>
          <p:nvPr/>
        </p:nvSpPr>
        <p:spPr>
          <a:xfrm flipH="1" rot="-60564">
            <a:off x="7030716" y="2933379"/>
            <a:ext cx="1396417" cy="325850"/>
          </a:xfrm>
          <a:prstGeom prst="rect">
            <a:avLst/>
          </a:prstGeom>
          <a:solidFill>
            <a:schemeClr val="dk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2000">
                <a:solidFill>
                  <a:schemeClr val="accent2"/>
                </a:solidFill>
                <a:latin typeface="Jost"/>
                <a:ea typeface="Jost"/>
                <a:cs typeface="Jost"/>
                <a:sym typeface="Jost"/>
              </a:rPr>
              <a:t>24</a:t>
            </a:r>
            <a:r>
              <a:rPr b="1" lang="en" sz="2000">
                <a:solidFill>
                  <a:schemeClr val="accent2"/>
                </a:solidFill>
                <a:latin typeface="Jost"/>
                <a:ea typeface="Jost"/>
                <a:cs typeface="Jost"/>
                <a:sym typeface="Jost"/>
              </a:rPr>
              <a:t>%</a:t>
            </a:r>
            <a:endParaRPr b="1" sz="2000">
              <a:solidFill>
                <a:schemeClr val="accent2"/>
              </a:solidFill>
              <a:latin typeface="Jost"/>
              <a:ea typeface="Jost"/>
              <a:cs typeface="Jost"/>
              <a:sym typeface="Jost"/>
            </a:endParaRPr>
          </a:p>
        </p:txBody>
      </p:sp>
      <p:sp>
        <p:nvSpPr>
          <p:cNvPr id="393" name="Google Shape;393;p36"/>
          <p:cNvSpPr txBox="1"/>
          <p:nvPr/>
        </p:nvSpPr>
        <p:spPr>
          <a:xfrm>
            <a:off x="6794875" y="3701411"/>
            <a:ext cx="1635000" cy="5163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1600">
                <a:solidFill>
                  <a:schemeClr val="accent1"/>
                </a:solidFill>
                <a:latin typeface="Jost"/>
                <a:ea typeface="Jost"/>
                <a:cs typeface="Jost"/>
                <a:sym typeface="Jost"/>
              </a:rPr>
              <a:t>It is the closest planet to the Sun</a:t>
            </a:r>
            <a:endParaRPr sz="1600">
              <a:solidFill>
                <a:schemeClr val="accent1"/>
              </a:solidFill>
              <a:latin typeface="Jost"/>
              <a:ea typeface="Jost"/>
              <a:cs typeface="Jost"/>
              <a:sym typeface="Jost"/>
            </a:endParaRPr>
          </a:p>
        </p:txBody>
      </p:sp>
      <p:sp>
        <p:nvSpPr>
          <p:cNvPr id="394" name="Google Shape;394;p36"/>
          <p:cNvSpPr txBox="1"/>
          <p:nvPr/>
        </p:nvSpPr>
        <p:spPr>
          <a:xfrm>
            <a:off x="6794875" y="3349996"/>
            <a:ext cx="1635000" cy="320700"/>
          </a:xfrm>
          <a:prstGeom prst="rect">
            <a:avLst/>
          </a:prstGeom>
          <a:noFill/>
          <a:ln>
            <a:noFill/>
          </a:ln>
        </p:spPr>
        <p:txBody>
          <a:bodyPr anchorCtr="0" anchor="t" bIns="0" lIns="0" spcFirstLastPara="1" rIns="0" wrap="square" tIns="0">
            <a:noAutofit/>
          </a:bodyPr>
          <a:lstStyle/>
          <a:p>
            <a:pPr indent="0" lvl="0" marL="0" rtl="0" algn="r">
              <a:spcBef>
                <a:spcPts val="0"/>
              </a:spcBef>
              <a:spcAft>
                <a:spcPts val="0"/>
              </a:spcAft>
              <a:buNone/>
            </a:pPr>
            <a:r>
              <a:rPr lang="en" sz="2000">
                <a:solidFill>
                  <a:schemeClr val="accent1"/>
                </a:solidFill>
                <a:latin typeface="Jost SemiBold"/>
                <a:ea typeface="Jost SemiBold"/>
                <a:cs typeface="Jost SemiBold"/>
                <a:sym typeface="Jost SemiBold"/>
              </a:rPr>
              <a:t>Mercury</a:t>
            </a:r>
            <a:endParaRPr sz="2000">
              <a:solidFill>
                <a:schemeClr val="accent1"/>
              </a:solidFill>
              <a:latin typeface="Jost SemiBold"/>
              <a:ea typeface="Jost SemiBold"/>
              <a:cs typeface="Jost SemiBold"/>
              <a:sym typeface="Jost SemiBold"/>
            </a:endParaRPr>
          </a:p>
        </p:txBody>
      </p:sp>
      <p:sp>
        <p:nvSpPr>
          <p:cNvPr id="395" name="Google Shape;395;p36"/>
          <p:cNvSpPr txBox="1"/>
          <p:nvPr/>
        </p:nvSpPr>
        <p:spPr>
          <a:xfrm>
            <a:off x="705300" y="4333350"/>
            <a:ext cx="7733400" cy="27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accent1"/>
                </a:solidFill>
                <a:latin typeface="Jost"/>
                <a:ea typeface="Jost"/>
                <a:cs typeface="Jost"/>
                <a:sym typeface="Jost"/>
              </a:rPr>
              <a:t>Follow the link in the graph to modify its data and then paste the new one here. </a:t>
            </a:r>
            <a:r>
              <a:rPr b="1" lang="en" sz="1200">
                <a:solidFill>
                  <a:schemeClr val="accent1"/>
                </a:solidFill>
                <a:uFill>
                  <a:noFill/>
                </a:uFill>
                <a:latin typeface="Jost"/>
                <a:ea typeface="Jost"/>
                <a:cs typeface="Jost"/>
                <a:sym typeface="Jost"/>
                <a:hlinkClick r:id="rId5">
                  <a:extLst>
                    <a:ext uri="{A12FA001-AC4F-418D-AE19-62706E023703}">
                      <ahyp:hlinkClr val="tx"/>
                    </a:ext>
                  </a:extLst>
                </a:hlinkClick>
              </a:rPr>
              <a:t>For more info, click here</a:t>
            </a:r>
            <a:endParaRPr b="1" sz="1200">
              <a:solidFill>
                <a:schemeClr val="accent1"/>
              </a:solidFill>
              <a:latin typeface="Jost"/>
              <a:ea typeface="Jost"/>
              <a:cs typeface="Jost"/>
              <a:sym typeface="Jost"/>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roduction to Cloud Computing Workshop by Slidesgo">
  <a:themeElements>
    <a:clrScheme name="Simple Light">
      <a:dk1>
        <a:srgbClr val="F57474"/>
      </a:dk1>
      <a:lt1>
        <a:srgbClr val="F9D923"/>
      </a:lt1>
      <a:dk2>
        <a:srgbClr val="36AE7C"/>
      </a:dk2>
      <a:lt2>
        <a:srgbClr val="187498"/>
      </a:lt2>
      <a:accent1>
        <a:srgbClr val="062531"/>
      </a:accent1>
      <a:accent2>
        <a:srgbClr val="FFFFFF"/>
      </a:accent2>
      <a:accent3>
        <a:srgbClr val="FFFFFF"/>
      </a:accent3>
      <a:accent4>
        <a:srgbClr val="FFFFFF"/>
      </a:accent4>
      <a:accent5>
        <a:srgbClr val="FFFFFF"/>
      </a:accent5>
      <a:accent6>
        <a:srgbClr val="FFFFFF"/>
      </a:accent6>
      <a:hlink>
        <a:srgbClr val="0625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